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94" r:id="rId4"/>
    <p:sldId id="265" r:id="rId5"/>
    <p:sldId id="273" r:id="rId6"/>
    <p:sldId id="260" r:id="rId7"/>
    <p:sldId id="269" r:id="rId8"/>
    <p:sldId id="270" r:id="rId9"/>
    <p:sldId id="268" r:id="rId10"/>
    <p:sldId id="276" r:id="rId11"/>
    <p:sldId id="279" r:id="rId12"/>
    <p:sldId id="261" r:id="rId13"/>
    <p:sldId id="271" r:id="rId14"/>
    <p:sldId id="274" r:id="rId15"/>
    <p:sldId id="263" r:id="rId16"/>
    <p:sldId id="264" r:id="rId17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663300"/>
    <a:srgbClr val="996633"/>
    <a:srgbClr val="F8F8F8"/>
    <a:srgbClr val="CC9900"/>
    <a:srgbClr val="FFFF99"/>
    <a:srgbClr val="FFCC66"/>
    <a:srgbClr val="FFFFCC"/>
    <a:srgbClr val="FF9900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1" autoAdjust="0"/>
    <p:restoredTop sz="94660"/>
  </p:normalViewPr>
  <p:slideViewPr>
    <p:cSldViewPr>
      <p:cViewPr varScale="1">
        <p:scale>
          <a:sx n="92" d="100"/>
          <a:sy n="92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Desktop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bg-BG"/>
  <c:style val="24"/>
  <c:chart>
    <c:title>
      <c:tx>
        <c:rich>
          <a:bodyPr/>
          <a:lstStyle/>
          <a:p>
            <a:pPr algn="r">
              <a:defRPr sz="2000" b="1" i="1">
                <a:solidFill>
                  <a:srgbClr val="663300"/>
                </a:solidFill>
                <a:latin typeface="Constantia" pitchFamily="18" charset="0"/>
              </a:defRPr>
            </a:pPr>
            <a:r>
              <a:rPr lang="bg-BG" sz="2000" b="1" i="1">
                <a:solidFill>
                  <a:srgbClr val="663300"/>
                </a:solidFill>
                <a:latin typeface="Constantia" pitchFamily="18" charset="0"/>
              </a:rPr>
              <a:t>СИХРЕ 2011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СИХРЕ 2011</c:v>
                </c:pt>
              </c:strCache>
            </c:strRef>
          </c:tx>
          <c:spPr>
            <a:ln>
              <a:noFill/>
            </a:ln>
            <a:effectLst>
              <a:outerShdw blurRad="40000" dist="23000" dir="5400000" rotWithShape="0">
                <a:srgbClr val="FFC000">
                  <a:alpha val="35000"/>
                </a:srgbClr>
              </a:outerShdw>
            </a:effectLst>
          </c:spPr>
          <c:explosion val="25"/>
          <c:dPt>
            <c:idx val="0"/>
            <c:spPr>
              <a:solidFill>
                <a:srgbClr val="663300"/>
              </a:solidFill>
              <a:ln>
                <a:noFill/>
              </a:ln>
              <a:effectLst>
                <a:outerShdw blurRad="40000" dist="23000" dir="5400000" rotWithShape="0">
                  <a:srgbClr val="FFC000">
                    <a:alpha val="35000"/>
                  </a:srgbClr>
                </a:outerShdw>
              </a:effectLst>
            </c:spPr>
          </c:dPt>
          <c:dPt>
            <c:idx val="1"/>
            <c:spPr>
              <a:solidFill>
                <a:srgbClr val="FFCC66"/>
              </a:solidFill>
              <a:ln>
                <a:solidFill>
                  <a:srgbClr val="A50021"/>
                </a:solidFill>
              </a:ln>
              <a:effectLst>
                <a:outerShdw blurRad="40000" dist="23000" dir="5400000" rotWithShape="0">
                  <a:srgbClr val="FFC000">
                    <a:alpha val="35000"/>
                  </a:srgbClr>
                </a:outerShdw>
              </a:effectLst>
            </c:spPr>
          </c:dPt>
          <c:dPt>
            <c:idx val="2"/>
            <c:spPr>
              <a:solidFill>
                <a:srgbClr val="00B050"/>
              </a:solidFill>
              <a:ln>
                <a:noFill/>
              </a:ln>
              <a:effectLst>
                <a:outerShdw blurRad="40000" dist="23000" dir="5400000" rotWithShape="0">
                  <a:schemeClr val="bg1">
                    <a:alpha val="35000"/>
                  </a:schemeClr>
                </a:outerShdw>
              </a:effectLst>
            </c:spPr>
          </c:dPt>
          <c:dPt>
            <c:idx val="3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FFC000">
                    <a:alpha val="35000"/>
                  </a:srgbClr>
                </a:outerShdw>
              </a:effectLst>
            </c:spPr>
          </c:dPt>
          <c:dPt>
            <c:idx val="4"/>
            <c:spPr>
              <a:solidFill>
                <a:srgbClr val="00B0F0"/>
              </a:solidFill>
              <a:ln>
                <a:noFill/>
              </a:ln>
              <a:effectLst>
                <a:outerShdw blurRad="40000" dist="23000" dir="5400000" rotWithShape="0">
                  <a:srgbClr val="FFC000">
                    <a:alpha val="35000"/>
                  </a:srgbClr>
                </a:outerShdw>
              </a:effectLst>
            </c:spPr>
          </c:dPt>
          <c:dPt>
            <c:idx val="5"/>
            <c:spPr>
              <a:solidFill>
                <a:srgbClr val="CC9900"/>
              </a:solidFill>
              <a:ln>
                <a:noFill/>
              </a:ln>
              <a:effectLst>
                <a:outerShdw blurRad="40000" dist="23000" dir="5400000" rotWithShape="0">
                  <a:srgbClr val="FFC000">
                    <a:alpha val="3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100" b="1">
                    <a:solidFill>
                      <a:srgbClr val="996633"/>
                    </a:solidFill>
                    <a:latin typeface="Constantia" pitchFamily="18" charset="0"/>
                  </a:defRPr>
                </a:pPr>
                <a:endParaRPr lang="bg-BG"/>
              </a:p>
            </c:txPr>
            <c:showVal val="1"/>
            <c:showLeaderLines val="1"/>
          </c:dLbls>
          <c:cat>
            <c:strRef>
              <c:f>Sheet1!$A$2:$A$7</c:f>
              <c:strCache>
                <c:ptCount val="6"/>
                <c:pt idx="0">
                  <c:v>Собственици и мениджъри на хотелски вериги, кетъринг компании, ресторанти, пицарии, кафета и клубове</c:v>
                </c:pt>
                <c:pt idx="1">
                  <c:v>Директори на супер- и хипермаркети с топли точки </c:v>
                </c:pt>
                <c:pt idx="2">
                  <c:v>СПА и уелнес центрове</c:v>
                </c:pt>
                <c:pt idx="3">
                  <c:v>Архитекти, дизайнери и проектанти </c:v>
                </c:pt>
                <c:pt idx="4">
                  <c:v>Инвеститори, чиито интереси са носочени към сферата на туризма </c:v>
                </c:pt>
                <c:pt idx="5">
                  <c:v>Заведения за обществено хранене и услуги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0.36000000000000032</c:v>
                </c:pt>
                <c:pt idx="1">
                  <c:v>0.1</c:v>
                </c:pt>
                <c:pt idx="2">
                  <c:v>0.18000000000000016</c:v>
                </c:pt>
                <c:pt idx="3">
                  <c:v>0.16000000000000014</c:v>
                </c:pt>
                <c:pt idx="4">
                  <c:v>0.1</c:v>
                </c:pt>
                <c:pt idx="5">
                  <c:v>0.11000000000000007</c:v>
                </c:pt>
              </c:numCache>
            </c:numRef>
          </c:val>
        </c:ser>
      </c:pie3DChart>
    </c:plotArea>
    <c:legend>
      <c:legendPos val="b"/>
      <c:layout/>
      <c:txPr>
        <a:bodyPr/>
        <a:lstStyle/>
        <a:p>
          <a:pPr>
            <a:defRPr b="1">
              <a:solidFill>
                <a:srgbClr val="663300"/>
              </a:solidFill>
              <a:latin typeface="Constantia" pitchFamily="18" charset="0"/>
            </a:defRPr>
          </a:pPr>
          <a:endParaRPr lang="bg-BG"/>
        </a:p>
      </c:txPr>
    </c:legend>
    <c:plotVisOnly val="1"/>
  </c:chart>
  <c:externalData r:id="rId1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9B031-1318-4768-9DA6-4A6B59EFD7E8}" type="doc">
      <dgm:prSet loTypeId="urn:microsoft.com/office/officeart/2005/8/layout/default" loCatId="list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8B088DB6-0EF3-4663-9126-334E342485A4}">
      <dgm:prSet phldrT="[Text]"/>
      <dgm:spPr>
        <a:solidFill>
          <a:srgbClr val="FFC000"/>
        </a:solidFill>
      </dgm:spPr>
      <dgm:t>
        <a:bodyPr/>
        <a:lstStyle/>
        <a:p>
          <a:r>
            <a:rPr lang="bg-B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Хотелско оборудване</a:t>
          </a: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 </a:t>
          </a:r>
          <a:r>
            <a:rPr lang="bg-B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и обзавеждане</a:t>
          </a:r>
          <a:endParaRPr lang="bg-BG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</a:endParaRPr>
        </a:p>
      </dgm:t>
    </dgm:pt>
    <dgm:pt modelId="{2A14545A-3696-4499-8ABB-4066002B3B2B}" type="parTrans" cxnId="{DFCE224A-BB38-4735-A2D7-4B6DEF730E1A}">
      <dgm:prSet/>
      <dgm:spPr/>
      <dgm:t>
        <a:bodyPr/>
        <a:lstStyle/>
        <a:p>
          <a:endParaRPr lang="bg-BG"/>
        </a:p>
      </dgm:t>
    </dgm:pt>
    <dgm:pt modelId="{82B1680B-6CD4-4FDC-97C2-C38B4E4E8BBC}" type="sibTrans" cxnId="{DFCE224A-BB38-4735-A2D7-4B6DEF730E1A}">
      <dgm:prSet/>
      <dgm:spPr/>
      <dgm:t>
        <a:bodyPr/>
        <a:lstStyle/>
        <a:p>
          <a:endParaRPr lang="bg-BG"/>
        </a:p>
      </dgm:t>
    </dgm:pt>
    <dgm:pt modelId="{3F60B38B-6194-49C6-9C7A-C1C02068D2C2}">
      <dgm:prSet phldrT="[Text]"/>
      <dgm:spPr>
        <a:solidFill>
          <a:srgbClr val="FF0000"/>
        </a:solidFill>
      </dgm:spPr>
      <dgm:t>
        <a:bodyPr/>
        <a:lstStyle/>
        <a:p>
          <a:r>
            <a:rPr lang="bg-B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Ресторантско оборудване и обзавеждане</a:t>
          </a:r>
          <a:endParaRPr lang="bg-BG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</a:endParaRPr>
        </a:p>
      </dgm:t>
    </dgm:pt>
    <dgm:pt modelId="{E7CADAF5-6547-4A9C-AC6C-5E0831546105}" type="parTrans" cxnId="{1DDF3C1B-468E-43EC-A81E-3BC1B5BC3D09}">
      <dgm:prSet/>
      <dgm:spPr/>
      <dgm:t>
        <a:bodyPr/>
        <a:lstStyle/>
        <a:p>
          <a:endParaRPr lang="bg-BG"/>
        </a:p>
      </dgm:t>
    </dgm:pt>
    <dgm:pt modelId="{810D22EE-C477-48AF-B11A-62AA66C67157}" type="sibTrans" cxnId="{1DDF3C1B-468E-43EC-A81E-3BC1B5BC3D09}">
      <dgm:prSet/>
      <dgm:spPr/>
      <dgm:t>
        <a:bodyPr/>
        <a:lstStyle/>
        <a:p>
          <a:endParaRPr lang="bg-BG"/>
        </a:p>
      </dgm:t>
    </dgm:pt>
    <dgm:pt modelId="{62344C98-4006-4E5F-A470-29CBDC22D10E}">
      <dgm:prSet phldrT="[Text]"/>
      <dgm:spPr>
        <a:solidFill>
          <a:srgbClr val="663300"/>
        </a:solidFill>
      </dgm:spPr>
      <dgm:t>
        <a:bodyPr/>
        <a:lstStyle/>
        <a:p>
          <a:r>
            <a:rPr lang="bg-B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Кетъринг оборудване</a:t>
          </a:r>
          <a:endParaRPr lang="bg-BG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</a:endParaRPr>
        </a:p>
      </dgm:t>
    </dgm:pt>
    <dgm:pt modelId="{822DDD4C-E960-4867-A29A-753C8C32BCB3}" type="parTrans" cxnId="{0F660CD9-A042-4DAA-9606-A5531B3846D0}">
      <dgm:prSet/>
      <dgm:spPr/>
      <dgm:t>
        <a:bodyPr/>
        <a:lstStyle/>
        <a:p>
          <a:endParaRPr lang="bg-BG"/>
        </a:p>
      </dgm:t>
    </dgm:pt>
    <dgm:pt modelId="{853E8C03-506E-4647-A02E-296F9895B7FF}" type="sibTrans" cxnId="{0F660CD9-A042-4DAA-9606-A5531B3846D0}">
      <dgm:prSet/>
      <dgm:spPr/>
      <dgm:t>
        <a:bodyPr/>
        <a:lstStyle/>
        <a:p>
          <a:endParaRPr lang="bg-BG"/>
        </a:p>
      </dgm:t>
    </dgm:pt>
    <dgm:pt modelId="{ADDD9AA9-45E1-44D4-A412-B16603CBE9AB}">
      <dgm:prSet phldrT="[Text]"/>
      <dgm:spPr>
        <a:solidFill>
          <a:srgbClr val="FF9900"/>
        </a:solidFill>
      </dgm:spPr>
      <dgm:t>
        <a:bodyPr/>
        <a:lstStyle/>
        <a:p>
          <a:r>
            <a:rPr lang="bg-BG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СПА оборудване</a:t>
          </a:r>
          <a:endParaRPr lang="bg-BG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</a:endParaRPr>
        </a:p>
      </dgm:t>
    </dgm:pt>
    <dgm:pt modelId="{F0FDCDD5-26EE-44AE-8D06-712931F828D1}" type="parTrans" cxnId="{7FB4AEEC-2120-4072-9A66-EC6765532032}">
      <dgm:prSet/>
      <dgm:spPr/>
      <dgm:t>
        <a:bodyPr/>
        <a:lstStyle/>
        <a:p>
          <a:endParaRPr lang="bg-BG"/>
        </a:p>
      </dgm:t>
    </dgm:pt>
    <dgm:pt modelId="{117AEC43-B76B-4D9A-B20C-6B26B055F1A3}" type="sibTrans" cxnId="{7FB4AEEC-2120-4072-9A66-EC6765532032}">
      <dgm:prSet/>
      <dgm:spPr/>
      <dgm:t>
        <a:bodyPr/>
        <a:lstStyle/>
        <a:p>
          <a:endParaRPr lang="bg-BG"/>
        </a:p>
      </dgm:t>
    </dgm:pt>
    <dgm:pt modelId="{CDAC826E-DEC9-4C5A-9210-63DF9E6D7FD8}" type="pres">
      <dgm:prSet presAssocID="{D9B9B031-1318-4768-9DA6-4A6B59EFD7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ACF3531F-7EFC-4772-903E-0C70E0A26804}" type="pres">
      <dgm:prSet presAssocID="{8B088DB6-0EF3-4663-9126-334E342485A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E104353F-801D-49B6-840C-D90ADEAE00F1}" type="pres">
      <dgm:prSet presAssocID="{82B1680B-6CD4-4FDC-97C2-C38B4E4E8BBC}" presName="sibTrans" presStyleCnt="0"/>
      <dgm:spPr/>
    </dgm:pt>
    <dgm:pt modelId="{2DAC06A0-D370-47D4-B0FF-BCF3D31CE1BD}" type="pres">
      <dgm:prSet presAssocID="{3F60B38B-6194-49C6-9C7A-C1C02068D2C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8206769-A6EF-4ABF-A2BA-C24F464C573D}" type="pres">
      <dgm:prSet presAssocID="{810D22EE-C477-48AF-B11A-62AA66C67157}" presName="sibTrans" presStyleCnt="0"/>
      <dgm:spPr/>
    </dgm:pt>
    <dgm:pt modelId="{8715A576-A2A3-4852-AD4B-88D459CA5E69}" type="pres">
      <dgm:prSet presAssocID="{62344C98-4006-4E5F-A470-29CBDC22D10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BF113AA5-DBF9-4167-B648-FBE7FAED3F63}" type="pres">
      <dgm:prSet presAssocID="{853E8C03-506E-4647-A02E-296F9895B7FF}" presName="sibTrans" presStyleCnt="0"/>
      <dgm:spPr/>
    </dgm:pt>
    <dgm:pt modelId="{500D9242-D5A0-4043-901B-CDD6C68F79DA}" type="pres">
      <dgm:prSet presAssocID="{ADDD9AA9-45E1-44D4-A412-B16603CBE9AB}" presName="node" presStyleLbl="node1" presStyleIdx="3" presStyleCnt="4" custLinFactNeighborX="168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B50B454B-1E61-4887-A514-EB1C47536A18}" type="presOf" srcId="{62344C98-4006-4E5F-A470-29CBDC22D10E}" destId="{8715A576-A2A3-4852-AD4B-88D459CA5E69}" srcOrd="0" destOrd="0" presId="urn:microsoft.com/office/officeart/2005/8/layout/default"/>
    <dgm:cxn modelId="{DFCE224A-BB38-4735-A2D7-4B6DEF730E1A}" srcId="{D9B9B031-1318-4768-9DA6-4A6B59EFD7E8}" destId="{8B088DB6-0EF3-4663-9126-334E342485A4}" srcOrd="0" destOrd="0" parTransId="{2A14545A-3696-4499-8ABB-4066002B3B2B}" sibTransId="{82B1680B-6CD4-4FDC-97C2-C38B4E4E8BBC}"/>
    <dgm:cxn modelId="{E894F5CB-507E-4239-BCCA-898DA7009CEB}" type="presOf" srcId="{8B088DB6-0EF3-4663-9126-334E342485A4}" destId="{ACF3531F-7EFC-4772-903E-0C70E0A26804}" srcOrd="0" destOrd="0" presId="urn:microsoft.com/office/officeart/2005/8/layout/default"/>
    <dgm:cxn modelId="{D8AF057C-45F2-4A50-A403-06CA3B7AA5EA}" type="presOf" srcId="{3F60B38B-6194-49C6-9C7A-C1C02068D2C2}" destId="{2DAC06A0-D370-47D4-B0FF-BCF3D31CE1BD}" srcOrd="0" destOrd="0" presId="urn:microsoft.com/office/officeart/2005/8/layout/default"/>
    <dgm:cxn modelId="{CCB31377-0E56-43E1-9878-BC2AD5E52BD2}" type="presOf" srcId="{D9B9B031-1318-4768-9DA6-4A6B59EFD7E8}" destId="{CDAC826E-DEC9-4C5A-9210-63DF9E6D7FD8}" srcOrd="0" destOrd="0" presId="urn:microsoft.com/office/officeart/2005/8/layout/default"/>
    <dgm:cxn modelId="{1DDF3C1B-468E-43EC-A81E-3BC1B5BC3D09}" srcId="{D9B9B031-1318-4768-9DA6-4A6B59EFD7E8}" destId="{3F60B38B-6194-49C6-9C7A-C1C02068D2C2}" srcOrd="1" destOrd="0" parTransId="{E7CADAF5-6547-4A9C-AC6C-5E0831546105}" sibTransId="{810D22EE-C477-48AF-B11A-62AA66C67157}"/>
    <dgm:cxn modelId="{7FB4AEEC-2120-4072-9A66-EC6765532032}" srcId="{D9B9B031-1318-4768-9DA6-4A6B59EFD7E8}" destId="{ADDD9AA9-45E1-44D4-A412-B16603CBE9AB}" srcOrd="3" destOrd="0" parTransId="{F0FDCDD5-26EE-44AE-8D06-712931F828D1}" sibTransId="{117AEC43-B76B-4D9A-B20C-6B26B055F1A3}"/>
    <dgm:cxn modelId="{0F660CD9-A042-4DAA-9606-A5531B3846D0}" srcId="{D9B9B031-1318-4768-9DA6-4A6B59EFD7E8}" destId="{62344C98-4006-4E5F-A470-29CBDC22D10E}" srcOrd="2" destOrd="0" parTransId="{822DDD4C-E960-4867-A29A-753C8C32BCB3}" sibTransId="{853E8C03-506E-4647-A02E-296F9895B7FF}"/>
    <dgm:cxn modelId="{2B8D37E5-A8D9-4C8D-89B8-7A2D216A8374}" type="presOf" srcId="{ADDD9AA9-45E1-44D4-A412-B16603CBE9AB}" destId="{500D9242-D5A0-4043-901B-CDD6C68F79DA}" srcOrd="0" destOrd="0" presId="urn:microsoft.com/office/officeart/2005/8/layout/default"/>
    <dgm:cxn modelId="{F0B1F131-41FB-45C3-8935-313ABB60C75C}" type="presParOf" srcId="{CDAC826E-DEC9-4C5A-9210-63DF9E6D7FD8}" destId="{ACF3531F-7EFC-4772-903E-0C70E0A26804}" srcOrd="0" destOrd="0" presId="urn:microsoft.com/office/officeart/2005/8/layout/default"/>
    <dgm:cxn modelId="{8A7C92C7-B4B9-43CD-B006-79C64006743E}" type="presParOf" srcId="{CDAC826E-DEC9-4C5A-9210-63DF9E6D7FD8}" destId="{E104353F-801D-49B6-840C-D90ADEAE00F1}" srcOrd="1" destOrd="0" presId="urn:microsoft.com/office/officeart/2005/8/layout/default"/>
    <dgm:cxn modelId="{4F1F3165-64BF-4716-B2B3-4D8B04C49AC0}" type="presParOf" srcId="{CDAC826E-DEC9-4C5A-9210-63DF9E6D7FD8}" destId="{2DAC06A0-D370-47D4-B0FF-BCF3D31CE1BD}" srcOrd="2" destOrd="0" presId="urn:microsoft.com/office/officeart/2005/8/layout/default"/>
    <dgm:cxn modelId="{246A5575-F5A8-4366-90A6-0D019600CB74}" type="presParOf" srcId="{CDAC826E-DEC9-4C5A-9210-63DF9E6D7FD8}" destId="{38206769-A6EF-4ABF-A2BA-C24F464C573D}" srcOrd="3" destOrd="0" presId="urn:microsoft.com/office/officeart/2005/8/layout/default"/>
    <dgm:cxn modelId="{67CF04E4-CDE7-4C96-973E-9A6F460FBA39}" type="presParOf" srcId="{CDAC826E-DEC9-4C5A-9210-63DF9E6D7FD8}" destId="{8715A576-A2A3-4852-AD4B-88D459CA5E69}" srcOrd="4" destOrd="0" presId="urn:microsoft.com/office/officeart/2005/8/layout/default"/>
    <dgm:cxn modelId="{038AF83C-0E90-4896-A339-F4D82137A760}" type="presParOf" srcId="{CDAC826E-DEC9-4C5A-9210-63DF9E6D7FD8}" destId="{BF113AA5-DBF9-4167-B648-FBE7FAED3F63}" srcOrd="5" destOrd="0" presId="urn:microsoft.com/office/officeart/2005/8/layout/default"/>
    <dgm:cxn modelId="{DDE798AD-5CEE-48FA-89B4-A6AE5891CA73}" type="presParOf" srcId="{CDAC826E-DEC9-4C5A-9210-63DF9E6D7FD8}" destId="{500D9242-D5A0-4043-901B-CDD6C68F79D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6ABF53-3F1D-468C-AA40-A28ACC775B4E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1AEDF843-92FF-483F-A7D8-C101548B36DB}">
      <dgm:prSet phldrT="[Text]" custT="1"/>
      <dgm:spPr/>
      <dgm:t>
        <a:bodyPr/>
        <a:lstStyle/>
        <a:p>
          <a:pPr algn="l"/>
          <a:r>
            <a:rPr lang="bg-BG" sz="1800" b="1" dirty="0" smtClean="0">
              <a:solidFill>
                <a:srgbClr val="663300"/>
              </a:solidFill>
              <a:latin typeface="Constantia" pitchFamily="18" charset="0"/>
            </a:rPr>
            <a:t>Професионално оборудване</a:t>
          </a:r>
          <a:endParaRPr lang="bg-BG" sz="1800" b="1" dirty="0">
            <a:solidFill>
              <a:srgbClr val="663300"/>
            </a:solidFill>
            <a:latin typeface="Constantia" pitchFamily="18" charset="0"/>
          </a:endParaRPr>
        </a:p>
      </dgm:t>
    </dgm:pt>
    <dgm:pt modelId="{10326040-F0AC-4B41-B564-05E50A979845}" type="parTrans" cxnId="{2683248B-2D3A-497B-9F5A-1871CDAAD89D}">
      <dgm:prSet/>
      <dgm:spPr/>
      <dgm:t>
        <a:bodyPr/>
        <a:lstStyle/>
        <a:p>
          <a:endParaRPr lang="bg-BG"/>
        </a:p>
      </dgm:t>
    </dgm:pt>
    <dgm:pt modelId="{D1B782B8-37A9-4A14-80C9-CC25DD34A20C}" type="sibTrans" cxnId="{2683248B-2D3A-497B-9F5A-1871CDAAD89D}">
      <dgm:prSet/>
      <dgm:spPr/>
      <dgm:t>
        <a:bodyPr/>
        <a:lstStyle/>
        <a:p>
          <a:endParaRPr lang="bg-BG"/>
        </a:p>
      </dgm:t>
    </dgm:pt>
    <dgm:pt modelId="{DDAB53F2-66F0-44C0-ACEE-403FE0DFEEBA}">
      <dgm:prSet phldrT="[Text]" custT="1"/>
      <dgm:spPr/>
      <dgm:t>
        <a:bodyPr/>
        <a:lstStyle/>
        <a:p>
          <a:pPr algn="l"/>
          <a:r>
            <a:rPr lang="bg-BG" sz="1500" b="1" dirty="0" smtClean="0">
              <a:solidFill>
                <a:srgbClr val="663300"/>
              </a:solidFill>
              <a:latin typeface="Constantia" pitchFamily="18" charset="0"/>
            </a:rPr>
            <a:t> </a:t>
          </a:r>
          <a:r>
            <a:rPr lang="ru-RU" sz="1500" b="1" dirty="0" smtClean="0">
              <a:solidFill>
                <a:srgbClr val="663300"/>
              </a:solidFill>
              <a:latin typeface="Constantia" pitchFamily="18" charset="0"/>
            </a:rPr>
            <a:t>Професионално кухненско, барово, сладкарско, кетъринг и търговско оборудване</a:t>
          </a:r>
          <a:endParaRPr lang="bg-BG" sz="1500" b="1" dirty="0">
            <a:solidFill>
              <a:srgbClr val="663300"/>
            </a:solidFill>
            <a:latin typeface="Constantia" pitchFamily="18" charset="0"/>
          </a:endParaRPr>
        </a:p>
      </dgm:t>
    </dgm:pt>
    <dgm:pt modelId="{28042D91-A315-4B42-91D9-3D8BE33C2905}" type="parTrans" cxnId="{31732078-3C52-4F12-9C15-E785C6C3EB4C}">
      <dgm:prSet/>
      <dgm:spPr/>
      <dgm:t>
        <a:bodyPr/>
        <a:lstStyle/>
        <a:p>
          <a:endParaRPr lang="bg-BG"/>
        </a:p>
      </dgm:t>
    </dgm:pt>
    <dgm:pt modelId="{81EED43C-3179-450A-BA4C-9A22164320C2}" type="sibTrans" cxnId="{31732078-3C52-4F12-9C15-E785C6C3EB4C}">
      <dgm:prSet/>
      <dgm:spPr/>
      <dgm:t>
        <a:bodyPr/>
        <a:lstStyle/>
        <a:p>
          <a:endParaRPr lang="bg-BG"/>
        </a:p>
      </dgm:t>
    </dgm:pt>
    <dgm:pt modelId="{2AEC5899-5D4D-4F9F-ABE8-805D25A6FE41}">
      <dgm:prSet phldrT="[Text]" custT="1"/>
      <dgm:spPr/>
      <dgm:t>
        <a:bodyPr/>
        <a:lstStyle/>
        <a:p>
          <a:pPr algn="l"/>
          <a:r>
            <a:rPr lang="ru-RU" sz="1800" b="1" dirty="0" smtClean="0">
              <a:solidFill>
                <a:srgbClr val="663300"/>
              </a:solidFill>
              <a:latin typeface="Constantia" pitchFamily="18" charset="0"/>
            </a:rPr>
            <a:t>Хотелско</a:t>
          </a:r>
          <a:r>
            <a:rPr lang="en-US" sz="1800" b="1" dirty="0" smtClean="0">
              <a:solidFill>
                <a:srgbClr val="663300"/>
              </a:solidFill>
              <a:latin typeface="Constantia" pitchFamily="18" charset="0"/>
            </a:rPr>
            <a:t> </a:t>
          </a:r>
          <a:r>
            <a:rPr lang="bg-BG" sz="1800" b="1" dirty="0" smtClean="0">
              <a:solidFill>
                <a:srgbClr val="663300"/>
              </a:solidFill>
              <a:latin typeface="Constantia" pitchFamily="18" charset="0"/>
            </a:rPr>
            <a:t> и </a:t>
          </a:r>
          <a:r>
            <a:rPr lang="ru-RU" sz="1800" b="1" dirty="0" smtClean="0">
              <a:solidFill>
                <a:srgbClr val="663300"/>
              </a:solidFill>
              <a:latin typeface="Constantia" pitchFamily="18" charset="0"/>
            </a:rPr>
            <a:t>ресторантско обзавеждане</a:t>
          </a:r>
          <a:endParaRPr lang="bg-BG" sz="1800" b="1" dirty="0">
            <a:solidFill>
              <a:srgbClr val="663300"/>
            </a:solidFill>
            <a:latin typeface="Constantia" pitchFamily="18" charset="0"/>
          </a:endParaRPr>
        </a:p>
      </dgm:t>
    </dgm:pt>
    <dgm:pt modelId="{303910D9-1B0D-428F-A593-3CA755738DA1}" type="parTrans" cxnId="{E7A9D604-FE0C-4687-A33A-9B5AAC096492}">
      <dgm:prSet/>
      <dgm:spPr/>
      <dgm:t>
        <a:bodyPr/>
        <a:lstStyle/>
        <a:p>
          <a:endParaRPr lang="bg-BG"/>
        </a:p>
      </dgm:t>
    </dgm:pt>
    <dgm:pt modelId="{EB483B92-5520-4DC2-9D67-5701BDE83317}" type="sibTrans" cxnId="{E7A9D604-FE0C-4687-A33A-9B5AAC096492}">
      <dgm:prSet/>
      <dgm:spPr/>
      <dgm:t>
        <a:bodyPr/>
        <a:lstStyle/>
        <a:p>
          <a:endParaRPr lang="bg-BG"/>
        </a:p>
      </dgm:t>
    </dgm:pt>
    <dgm:pt modelId="{59FA4963-D8D2-4227-B122-51B6D6DF1EA1}">
      <dgm:prSet phldrT="[Text]" custT="1"/>
      <dgm:spPr/>
      <dgm:t>
        <a:bodyPr/>
        <a:lstStyle/>
        <a:p>
          <a:pPr algn="l"/>
          <a:r>
            <a:rPr lang="bg-BG" sz="1800" b="1" dirty="0" smtClean="0">
              <a:solidFill>
                <a:srgbClr val="663300"/>
              </a:solidFill>
              <a:latin typeface="Constantia" pitchFamily="18" charset="0"/>
            </a:rPr>
            <a:t> </a:t>
          </a:r>
          <a:r>
            <a:rPr lang="bg-BG" sz="1500" b="1" dirty="0" smtClean="0">
              <a:solidFill>
                <a:srgbClr val="663300"/>
              </a:solidFill>
              <a:latin typeface="Constantia" pitchFamily="18" charset="0"/>
            </a:rPr>
            <a:t>консумативи и аксесоари</a:t>
          </a:r>
          <a:endParaRPr lang="bg-BG" sz="1500" b="1" dirty="0">
            <a:solidFill>
              <a:srgbClr val="663300"/>
            </a:solidFill>
            <a:latin typeface="Constantia" pitchFamily="18" charset="0"/>
          </a:endParaRPr>
        </a:p>
      </dgm:t>
    </dgm:pt>
    <dgm:pt modelId="{C7F65C76-3B93-4F95-A6CD-7E68AADABA1A}" type="parTrans" cxnId="{B247B843-F95E-4FE8-84F6-67A1688C53DD}">
      <dgm:prSet/>
      <dgm:spPr/>
      <dgm:t>
        <a:bodyPr/>
        <a:lstStyle/>
        <a:p>
          <a:endParaRPr lang="bg-BG"/>
        </a:p>
      </dgm:t>
    </dgm:pt>
    <dgm:pt modelId="{BCF33396-59DA-4D72-8E4A-1C6A849C2066}" type="sibTrans" cxnId="{B247B843-F95E-4FE8-84F6-67A1688C53DD}">
      <dgm:prSet/>
      <dgm:spPr/>
      <dgm:t>
        <a:bodyPr/>
        <a:lstStyle/>
        <a:p>
          <a:endParaRPr lang="bg-BG"/>
        </a:p>
      </dgm:t>
    </dgm:pt>
    <dgm:pt modelId="{32C56690-E1F8-48DB-81CE-968BC10B43CA}">
      <dgm:prSet phldrT="[Text]" custT="1"/>
      <dgm:spPr/>
      <dgm:t>
        <a:bodyPr/>
        <a:lstStyle/>
        <a:p>
          <a:pPr algn="l"/>
          <a:r>
            <a:rPr lang="bg-BG" sz="1500" b="1" dirty="0" smtClean="0">
              <a:solidFill>
                <a:srgbClr val="663300"/>
              </a:solidFill>
              <a:latin typeface="Constantia" pitchFamily="18" charset="0"/>
            </a:rPr>
            <a:t>   мебели</a:t>
          </a:r>
          <a:endParaRPr lang="bg-BG" sz="1500" b="1" dirty="0">
            <a:solidFill>
              <a:srgbClr val="663300"/>
            </a:solidFill>
            <a:latin typeface="Constantia" pitchFamily="18" charset="0"/>
          </a:endParaRPr>
        </a:p>
      </dgm:t>
    </dgm:pt>
    <dgm:pt modelId="{5AD6F4CF-6901-443B-A9AB-A02F6CB0BC1D}" type="parTrans" cxnId="{3FA418C8-74B3-4BB1-8A5D-17ABFA182C3A}">
      <dgm:prSet/>
      <dgm:spPr/>
      <dgm:t>
        <a:bodyPr/>
        <a:lstStyle/>
        <a:p>
          <a:endParaRPr lang="bg-BG"/>
        </a:p>
      </dgm:t>
    </dgm:pt>
    <dgm:pt modelId="{39A71521-78BB-4EF9-9716-6C45017A6C7A}" type="sibTrans" cxnId="{3FA418C8-74B3-4BB1-8A5D-17ABFA182C3A}">
      <dgm:prSet/>
      <dgm:spPr/>
      <dgm:t>
        <a:bodyPr/>
        <a:lstStyle/>
        <a:p>
          <a:endParaRPr lang="bg-BG"/>
        </a:p>
      </dgm:t>
    </dgm:pt>
    <dgm:pt modelId="{BCC16151-60B4-4343-9E19-A4A937F767D4}">
      <dgm:prSet phldrT="[Text]" custT="1"/>
      <dgm:spPr/>
      <dgm:t>
        <a:bodyPr/>
        <a:lstStyle/>
        <a:p>
          <a:pPr algn="l"/>
          <a:r>
            <a:rPr lang="ru-RU" sz="1800" b="1" dirty="0" smtClean="0">
              <a:solidFill>
                <a:srgbClr val="663300"/>
              </a:solidFill>
              <a:latin typeface="Constantia" pitchFamily="18" charset="0"/>
            </a:rPr>
            <a:t>СПА и фитнес оборудване</a:t>
          </a:r>
          <a:endParaRPr lang="bg-BG" sz="1800" dirty="0"/>
        </a:p>
      </dgm:t>
    </dgm:pt>
    <dgm:pt modelId="{EF85E56B-B9AC-4477-9739-80432F040B74}" type="parTrans" cxnId="{33B1C3A7-9100-49C0-B7A3-4BDAE0702B52}">
      <dgm:prSet/>
      <dgm:spPr/>
      <dgm:t>
        <a:bodyPr/>
        <a:lstStyle/>
        <a:p>
          <a:endParaRPr lang="bg-BG"/>
        </a:p>
      </dgm:t>
    </dgm:pt>
    <dgm:pt modelId="{1D41926B-CFB4-4AA2-8B90-2C821A5661E5}" type="sibTrans" cxnId="{33B1C3A7-9100-49C0-B7A3-4BDAE0702B52}">
      <dgm:prSet/>
      <dgm:spPr/>
      <dgm:t>
        <a:bodyPr/>
        <a:lstStyle/>
        <a:p>
          <a:endParaRPr lang="bg-BG"/>
        </a:p>
      </dgm:t>
    </dgm:pt>
    <dgm:pt modelId="{DE9A23D8-4F3F-47BD-859C-61D7344A11C5}" type="pres">
      <dgm:prSet presAssocID="{D56ABF53-3F1D-468C-AA40-A28ACC775B4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AF661E56-BBE1-490E-A219-0B8B87392574}" type="pres">
      <dgm:prSet presAssocID="{1AEDF843-92FF-483F-A7D8-C101548B36DB}" presName="comp" presStyleCnt="0"/>
      <dgm:spPr/>
    </dgm:pt>
    <dgm:pt modelId="{3A4A35AC-E61D-4574-A8A3-82320A321D99}" type="pres">
      <dgm:prSet presAssocID="{1AEDF843-92FF-483F-A7D8-C101548B36DB}" presName="box" presStyleLbl="node1" presStyleIdx="0" presStyleCnt="3"/>
      <dgm:spPr/>
      <dgm:t>
        <a:bodyPr/>
        <a:lstStyle/>
        <a:p>
          <a:endParaRPr lang="bg-BG"/>
        </a:p>
      </dgm:t>
    </dgm:pt>
    <dgm:pt modelId="{F0576493-4DCD-41D3-9A54-56C4B631B085}" type="pres">
      <dgm:prSet presAssocID="{1AEDF843-92FF-483F-A7D8-C101548B36DB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bg-BG"/>
        </a:p>
      </dgm:t>
    </dgm:pt>
    <dgm:pt modelId="{4B322F0C-998F-4623-BC24-0DE4ACF3734F}" type="pres">
      <dgm:prSet presAssocID="{1AEDF843-92FF-483F-A7D8-C101548B36D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204C29F-48C9-4523-831B-B2AAC79DB0CD}" type="pres">
      <dgm:prSet presAssocID="{D1B782B8-37A9-4A14-80C9-CC25DD34A20C}" presName="spacer" presStyleCnt="0"/>
      <dgm:spPr/>
    </dgm:pt>
    <dgm:pt modelId="{8D0C2FFC-58B5-4864-91A7-1D4777334488}" type="pres">
      <dgm:prSet presAssocID="{2AEC5899-5D4D-4F9F-ABE8-805D25A6FE41}" presName="comp" presStyleCnt="0"/>
      <dgm:spPr/>
    </dgm:pt>
    <dgm:pt modelId="{6013A70D-1A98-4B93-8136-6C547A0C7509}" type="pres">
      <dgm:prSet presAssocID="{2AEC5899-5D4D-4F9F-ABE8-805D25A6FE41}" presName="box" presStyleLbl="node1" presStyleIdx="1" presStyleCnt="3" custLinFactNeighborX="-25000" custLinFactNeighborY="-6699"/>
      <dgm:spPr/>
      <dgm:t>
        <a:bodyPr/>
        <a:lstStyle/>
        <a:p>
          <a:endParaRPr lang="bg-BG"/>
        </a:p>
      </dgm:t>
    </dgm:pt>
    <dgm:pt modelId="{9F207F29-276C-4823-86E4-242D5DC7A585}" type="pres">
      <dgm:prSet presAssocID="{2AEC5899-5D4D-4F9F-ABE8-805D25A6FE41}" presName="img" presStyleLbl="fgImgPlace1" presStyleIdx="1" presStyleCnt="3" custLinFactNeighborY="-1378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bg-BG"/>
        </a:p>
      </dgm:t>
    </dgm:pt>
    <dgm:pt modelId="{E8E1738C-96A9-4ADB-BB01-F46E3C7C1131}" type="pres">
      <dgm:prSet presAssocID="{2AEC5899-5D4D-4F9F-ABE8-805D25A6FE4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73D2C505-50AA-4263-90EE-F061139D07C3}" type="pres">
      <dgm:prSet presAssocID="{EB483B92-5520-4DC2-9D67-5701BDE83317}" presName="spacer" presStyleCnt="0"/>
      <dgm:spPr/>
    </dgm:pt>
    <dgm:pt modelId="{127DB220-8187-4CFD-8387-BE850D5E1057}" type="pres">
      <dgm:prSet presAssocID="{BCC16151-60B4-4343-9E19-A4A937F767D4}" presName="comp" presStyleCnt="0"/>
      <dgm:spPr/>
    </dgm:pt>
    <dgm:pt modelId="{514E0A52-3425-4C03-A3F9-A6E8D89937A5}" type="pres">
      <dgm:prSet presAssocID="{BCC16151-60B4-4343-9E19-A4A937F767D4}" presName="box" presStyleLbl="node1" presStyleIdx="2" presStyleCnt="3"/>
      <dgm:spPr/>
      <dgm:t>
        <a:bodyPr/>
        <a:lstStyle/>
        <a:p>
          <a:endParaRPr lang="bg-BG"/>
        </a:p>
      </dgm:t>
    </dgm:pt>
    <dgm:pt modelId="{450AAEA8-F85B-4604-A870-DD59CEA057CB}" type="pres">
      <dgm:prSet presAssocID="{BCC16151-60B4-4343-9E19-A4A937F767D4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bg-BG"/>
        </a:p>
      </dgm:t>
    </dgm:pt>
    <dgm:pt modelId="{DFE60036-9422-4519-A4A8-8B7675DBC917}" type="pres">
      <dgm:prSet presAssocID="{BCC16151-60B4-4343-9E19-A4A937F767D4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1C533AE3-9523-4282-AEA1-FB05B7306153}" type="presOf" srcId="{DDAB53F2-66F0-44C0-ACEE-403FE0DFEEBA}" destId="{3A4A35AC-E61D-4574-A8A3-82320A321D99}" srcOrd="0" destOrd="1" presId="urn:microsoft.com/office/officeart/2005/8/layout/vList4"/>
    <dgm:cxn modelId="{7262A3EF-1246-4FC3-814F-EA45A3A85A4D}" type="presOf" srcId="{2AEC5899-5D4D-4F9F-ABE8-805D25A6FE41}" destId="{6013A70D-1A98-4B93-8136-6C547A0C7509}" srcOrd="0" destOrd="0" presId="urn:microsoft.com/office/officeart/2005/8/layout/vList4"/>
    <dgm:cxn modelId="{484D0E9D-061A-48E9-9610-3CB552882F8B}" type="presOf" srcId="{32C56690-E1F8-48DB-81CE-968BC10B43CA}" destId="{6013A70D-1A98-4B93-8136-6C547A0C7509}" srcOrd="0" destOrd="2" presId="urn:microsoft.com/office/officeart/2005/8/layout/vList4"/>
    <dgm:cxn modelId="{B247B843-F95E-4FE8-84F6-67A1688C53DD}" srcId="{2AEC5899-5D4D-4F9F-ABE8-805D25A6FE41}" destId="{59FA4963-D8D2-4227-B122-51B6D6DF1EA1}" srcOrd="0" destOrd="0" parTransId="{C7F65C76-3B93-4F95-A6CD-7E68AADABA1A}" sibTransId="{BCF33396-59DA-4D72-8E4A-1C6A849C2066}"/>
    <dgm:cxn modelId="{FB503909-BFD3-488F-AEB0-5C8F573C81B6}" type="presOf" srcId="{BCC16151-60B4-4343-9E19-A4A937F767D4}" destId="{514E0A52-3425-4C03-A3F9-A6E8D89937A5}" srcOrd="0" destOrd="0" presId="urn:microsoft.com/office/officeart/2005/8/layout/vList4"/>
    <dgm:cxn modelId="{33B1C3A7-9100-49C0-B7A3-4BDAE0702B52}" srcId="{D56ABF53-3F1D-468C-AA40-A28ACC775B4E}" destId="{BCC16151-60B4-4343-9E19-A4A937F767D4}" srcOrd="2" destOrd="0" parTransId="{EF85E56B-B9AC-4477-9739-80432F040B74}" sibTransId="{1D41926B-CFB4-4AA2-8B90-2C821A5661E5}"/>
    <dgm:cxn modelId="{0CCB07C3-4B31-4326-B0FE-DE3FE34B9C4B}" type="presOf" srcId="{59FA4963-D8D2-4227-B122-51B6D6DF1EA1}" destId="{E8E1738C-96A9-4ADB-BB01-F46E3C7C1131}" srcOrd="1" destOrd="1" presId="urn:microsoft.com/office/officeart/2005/8/layout/vList4"/>
    <dgm:cxn modelId="{3FA418C8-74B3-4BB1-8A5D-17ABFA182C3A}" srcId="{2AEC5899-5D4D-4F9F-ABE8-805D25A6FE41}" destId="{32C56690-E1F8-48DB-81CE-968BC10B43CA}" srcOrd="1" destOrd="0" parTransId="{5AD6F4CF-6901-443B-A9AB-A02F6CB0BC1D}" sibTransId="{39A71521-78BB-4EF9-9716-6C45017A6C7A}"/>
    <dgm:cxn modelId="{31732078-3C52-4F12-9C15-E785C6C3EB4C}" srcId="{1AEDF843-92FF-483F-A7D8-C101548B36DB}" destId="{DDAB53F2-66F0-44C0-ACEE-403FE0DFEEBA}" srcOrd="0" destOrd="0" parTransId="{28042D91-A315-4B42-91D9-3D8BE33C2905}" sibTransId="{81EED43C-3179-450A-BA4C-9A22164320C2}"/>
    <dgm:cxn modelId="{EDF49230-4A7B-495A-A551-1B72129006DA}" type="presOf" srcId="{DDAB53F2-66F0-44C0-ACEE-403FE0DFEEBA}" destId="{4B322F0C-998F-4623-BC24-0DE4ACF3734F}" srcOrd="1" destOrd="1" presId="urn:microsoft.com/office/officeart/2005/8/layout/vList4"/>
    <dgm:cxn modelId="{2683248B-2D3A-497B-9F5A-1871CDAAD89D}" srcId="{D56ABF53-3F1D-468C-AA40-A28ACC775B4E}" destId="{1AEDF843-92FF-483F-A7D8-C101548B36DB}" srcOrd="0" destOrd="0" parTransId="{10326040-F0AC-4B41-B564-05E50A979845}" sibTransId="{D1B782B8-37A9-4A14-80C9-CC25DD34A20C}"/>
    <dgm:cxn modelId="{E3B3A29F-8848-455E-83DD-B19C79CEB6E5}" type="presOf" srcId="{32C56690-E1F8-48DB-81CE-968BC10B43CA}" destId="{E8E1738C-96A9-4ADB-BB01-F46E3C7C1131}" srcOrd="1" destOrd="2" presId="urn:microsoft.com/office/officeart/2005/8/layout/vList4"/>
    <dgm:cxn modelId="{825A143C-CBC9-4F21-B73B-72FDBD271A65}" type="presOf" srcId="{2AEC5899-5D4D-4F9F-ABE8-805D25A6FE41}" destId="{E8E1738C-96A9-4ADB-BB01-F46E3C7C1131}" srcOrd="1" destOrd="0" presId="urn:microsoft.com/office/officeart/2005/8/layout/vList4"/>
    <dgm:cxn modelId="{B0509913-1508-4BA2-9714-A13FDC1CF2D4}" type="presOf" srcId="{D56ABF53-3F1D-468C-AA40-A28ACC775B4E}" destId="{DE9A23D8-4F3F-47BD-859C-61D7344A11C5}" srcOrd="0" destOrd="0" presId="urn:microsoft.com/office/officeart/2005/8/layout/vList4"/>
    <dgm:cxn modelId="{E7A9D604-FE0C-4687-A33A-9B5AAC096492}" srcId="{D56ABF53-3F1D-468C-AA40-A28ACC775B4E}" destId="{2AEC5899-5D4D-4F9F-ABE8-805D25A6FE41}" srcOrd="1" destOrd="0" parTransId="{303910D9-1B0D-428F-A593-3CA755738DA1}" sibTransId="{EB483B92-5520-4DC2-9D67-5701BDE83317}"/>
    <dgm:cxn modelId="{73E9BDDD-B87C-43FC-B499-4461C7D991E2}" type="presOf" srcId="{59FA4963-D8D2-4227-B122-51B6D6DF1EA1}" destId="{6013A70D-1A98-4B93-8136-6C547A0C7509}" srcOrd="0" destOrd="1" presId="urn:microsoft.com/office/officeart/2005/8/layout/vList4"/>
    <dgm:cxn modelId="{09E0D5A4-9F50-48E6-A4D0-C039AF180B31}" type="presOf" srcId="{1AEDF843-92FF-483F-A7D8-C101548B36DB}" destId="{3A4A35AC-E61D-4574-A8A3-82320A321D99}" srcOrd="0" destOrd="0" presId="urn:microsoft.com/office/officeart/2005/8/layout/vList4"/>
    <dgm:cxn modelId="{05E1E2CD-876E-4E76-8D6F-3E6D3360868F}" type="presOf" srcId="{1AEDF843-92FF-483F-A7D8-C101548B36DB}" destId="{4B322F0C-998F-4623-BC24-0DE4ACF3734F}" srcOrd="1" destOrd="0" presId="urn:microsoft.com/office/officeart/2005/8/layout/vList4"/>
    <dgm:cxn modelId="{29E73944-4CF8-46C3-9CD5-2038CF655637}" type="presOf" srcId="{BCC16151-60B4-4343-9E19-A4A937F767D4}" destId="{DFE60036-9422-4519-A4A8-8B7675DBC917}" srcOrd="1" destOrd="0" presId="urn:microsoft.com/office/officeart/2005/8/layout/vList4"/>
    <dgm:cxn modelId="{A8DA9DE8-4CFE-4869-8285-BCAA57E81CC0}" type="presParOf" srcId="{DE9A23D8-4F3F-47BD-859C-61D7344A11C5}" destId="{AF661E56-BBE1-490E-A219-0B8B87392574}" srcOrd="0" destOrd="0" presId="urn:microsoft.com/office/officeart/2005/8/layout/vList4"/>
    <dgm:cxn modelId="{1F30A7FD-038F-477D-9C0C-8F636585E836}" type="presParOf" srcId="{AF661E56-BBE1-490E-A219-0B8B87392574}" destId="{3A4A35AC-E61D-4574-A8A3-82320A321D99}" srcOrd="0" destOrd="0" presId="urn:microsoft.com/office/officeart/2005/8/layout/vList4"/>
    <dgm:cxn modelId="{8675E623-83E3-4813-83E5-A03F4DA64A2C}" type="presParOf" srcId="{AF661E56-BBE1-490E-A219-0B8B87392574}" destId="{F0576493-4DCD-41D3-9A54-56C4B631B085}" srcOrd="1" destOrd="0" presId="urn:microsoft.com/office/officeart/2005/8/layout/vList4"/>
    <dgm:cxn modelId="{BA0F45FF-BC55-4237-AE9A-99C30CDDA644}" type="presParOf" srcId="{AF661E56-BBE1-490E-A219-0B8B87392574}" destId="{4B322F0C-998F-4623-BC24-0DE4ACF3734F}" srcOrd="2" destOrd="0" presId="urn:microsoft.com/office/officeart/2005/8/layout/vList4"/>
    <dgm:cxn modelId="{9D3003F1-100B-4401-B3CA-04E03B2C4347}" type="presParOf" srcId="{DE9A23D8-4F3F-47BD-859C-61D7344A11C5}" destId="{8204C29F-48C9-4523-831B-B2AAC79DB0CD}" srcOrd="1" destOrd="0" presId="urn:microsoft.com/office/officeart/2005/8/layout/vList4"/>
    <dgm:cxn modelId="{9E493162-B9CF-4031-82FC-CF9934398887}" type="presParOf" srcId="{DE9A23D8-4F3F-47BD-859C-61D7344A11C5}" destId="{8D0C2FFC-58B5-4864-91A7-1D4777334488}" srcOrd="2" destOrd="0" presId="urn:microsoft.com/office/officeart/2005/8/layout/vList4"/>
    <dgm:cxn modelId="{A84970B2-9671-4AA4-9AB7-DE426A2B7884}" type="presParOf" srcId="{8D0C2FFC-58B5-4864-91A7-1D4777334488}" destId="{6013A70D-1A98-4B93-8136-6C547A0C7509}" srcOrd="0" destOrd="0" presId="urn:microsoft.com/office/officeart/2005/8/layout/vList4"/>
    <dgm:cxn modelId="{E81D4B42-B96F-4DB7-963E-00E4A06DB3E2}" type="presParOf" srcId="{8D0C2FFC-58B5-4864-91A7-1D4777334488}" destId="{9F207F29-276C-4823-86E4-242D5DC7A585}" srcOrd="1" destOrd="0" presId="urn:microsoft.com/office/officeart/2005/8/layout/vList4"/>
    <dgm:cxn modelId="{849CC07E-2CB2-48DE-BA0A-60299F9E5BC9}" type="presParOf" srcId="{8D0C2FFC-58B5-4864-91A7-1D4777334488}" destId="{E8E1738C-96A9-4ADB-BB01-F46E3C7C1131}" srcOrd="2" destOrd="0" presId="urn:microsoft.com/office/officeart/2005/8/layout/vList4"/>
    <dgm:cxn modelId="{D5CE0699-5921-4B9A-A1A5-2A169056C6F2}" type="presParOf" srcId="{DE9A23D8-4F3F-47BD-859C-61D7344A11C5}" destId="{73D2C505-50AA-4263-90EE-F061139D07C3}" srcOrd="3" destOrd="0" presId="urn:microsoft.com/office/officeart/2005/8/layout/vList4"/>
    <dgm:cxn modelId="{65A65578-8402-4D5E-8437-D98988E359F4}" type="presParOf" srcId="{DE9A23D8-4F3F-47BD-859C-61D7344A11C5}" destId="{127DB220-8187-4CFD-8387-BE850D5E1057}" srcOrd="4" destOrd="0" presId="urn:microsoft.com/office/officeart/2005/8/layout/vList4"/>
    <dgm:cxn modelId="{E3285DFE-CB32-42AC-8700-A82DF30F55AD}" type="presParOf" srcId="{127DB220-8187-4CFD-8387-BE850D5E1057}" destId="{514E0A52-3425-4C03-A3F9-A6E8D89937A5}" srcOrd="0" destOrd="0" presId="urn:microsoft.com/office/officeart/2005/8/layout/vList4"/>
    <dgm:cxn modelId="{F0802AB4-145A-410C-BE41-CE61734FD879}" type="presParOf" srcId="{127DB220-8187-4CFD-8387-BE850D5E1057}" destId="{450AAEA8-F85B-4604-A870-DD59CEA057CB}" srcOrd="1" destOrd="0" presId="urn:microsoft.com/office/officeart/2005/8/layout/vList4"/>
    <dgm:cxn modelId="{9C02FC84-1F9B-48FE-9603-5279D684C8B7}" type="presParOf" srcId="{127DB220-8187-4CFD-8387-BE850D5E1057}" destId="{DFE60036-9422-4519-A4A8-8B7675DBC91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6ABF53-3F1D-468C-AA40-A28ACC775B4E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1AEDF843-92FF-483F-A7D8-C101548B36DB}">
      <dgm:prSet phldrT="[Text]" custT="1"/>
      <dgm:spPr/>
      <dgm:t>
        <a:bodyPr/>
        <a:lstStyle/>
        <a:p>
          <a:pPr algn="l"/>
          <a:r>
            <a:rPr lang="ru-RU" sz="1800" b="1" dirty="0" smtClean="0">
              <a:solidFill>
                <a:srgbClr val="663300"/>
              </a:solidFill>
              <a:latin typeface="Constantia" pitchFamily="18" charset="0"/>
            </a:rPr>
            <a:t>Специализиран софтуер</a:t>
          </a:r>
          <a:endParaRPr lang="bg-BG" sz="1800" b="1" dirty="0">
            <a:solidFill>
              <a:srgbClr val="663300"/>
            </a:solidFill>
            <a:latin typeface="Constantia" pitchFamily="18" charset="0"/>
          </a:endParaRPr>
        </a:p>
      </dgm:t>
    </dgm:pt>
    <dgm:pt modelId="{10326040-F0AC-4B41-B564-05E50A979845}" type="parTrans" cxnId="{2683248B-2D3A-497B-9F5A-1871CDAAD89D}">
      <dgm:prSet/>
      <dgm:spPr/>
      <dgm:t>
        <a:bodyPr/>
        <a:lstStyle/>
        <a:p>
          <a:endParaRPr lang="bg-BG"/>
        </a:p>
      </dgm:t>
    </dgm:pt>
    <dgm:pt modelId="{D1B782B8-37A9-4A14-80C9-CC25DD34A20C}" type="sibTrans" cxnId="{2683248B-2D3A-497B-9F5A-1871CDAAD89D}">
      <dgm:prSet/>
      <dgm:spPr/>
      <dgm:t>
        <a:bodyPr/>
        <a:lstStyle/>
        <a:p>
          <a:endParaRPr lang="bg-BG"/>
        </a:p>
      </dgm:t>
    </dgm:pt>
    <dgm:pt modelId="{DDAB53F2-66F0-44C0-ACEE-403FE0DFEEBA}">
      <dgm:prSet phldrT="[Text]" custT="1"/>
      <dgm:spPr/>
      <dgm:t>
        <a:bodyPr/>
        <a:lstStyle/>
        <a:p>
          <a:pPr algn="l"/>
          <a:r>
            <a:rPr lang="bg-BG" sz="1500" b="1" dirty="0" smtClean="0">
              <a:solidFill>
                <a:srgbClr val="663300"/>
              </a:solidFill>
              <a:latin typeface="Constantia" pitchFamily="18" charset="0"/>
            </a:rPr>
            <a:t> за хотели и ресторанти</a:t>
          </a:r>
          <a:endParaRPr lang="bg-BG" sz="1500" b="1" dirty="0">
            <a:solidFill>
              <a:srgbClr val="663300"/>
            </a:solidFill>
            <a:latin typeface="Constantia" pitchFamily="18" charset="0"/>
          </a:endParaRPr>
        </a:p>
      </dgm:t>
    </dgm:pt>
    <dgm:pt modelId="{28042D91-A315-4B42-91D9-3D8BE33C2905}" type="parTrans" cxnId="{31732078-3C52-4F12-9C15-E785C6C3EB4C}">
      <dgm:prSet/>
      <dgm:spPr/>
      <dgm:t>
        <a:bodyPr/>
        <a:lstStyle/>
        <a:p>
          <a:endParaRPr lang="bg-BG"/>
        </a:p>
      </dgm:t>
    </dgm:pt>
    <dgm:pt modelId="{81EED43C-3179-450A-BA4C-9A22164320C2}" type="sibTrans" cxnId="{31732078-3C52-4F12-9C15-E785C6C3EB4C}">
      <dgm:prSet/>
      <dgm:spPr/>
      <dgm:t>
        <a:bodyPr/>
        <a:lstStyle/>
        <a:p>
          <a:endParaRPr lang="bg-BG"/>
        </a:p>
      </dgm:t>
    </dgm:pt>
    <dgm:pt modelId="{2AEC5899-5D4D-4F9F-ABE8-805D25A6FE41}">
      <dgm:prSet phldrT="[Text]" custT="1"/>
      <dgm:spPr/>
      <dgm:t>
        <a:bodyPr/>
        <a:lstStyle/>
        <a:p>
          <a:pPr algn="l"/>
          <a:r>
            <a:rPr lang="ru-RU" sz="1800" b="1" dirty="0" smtClean="0">
              <a:solidFill>
                <a:srgbClr val="663300"/>
              </a:solidFill>
              <a:latin typeface="Constantia" pitchFamily="18" charset="0"/>
            </a:rPr>
            <a:t>Интериор и дизайн</a:t>
          </a:r>
          <a:endParaRPr lang="bg-BG" sz="1800" b="1" dirty="0">
            <a:solidFill>
              <a:srgbClr val="663300"/>
            </a:solidFill>
            <a:latin typeface="Constantia" pitchFamily="18" charset="0"/>
          </a:endParaRPr>
        </a:p>
      </dgm:t>
    </dgm:pt>
    <dgm:pt modelId="{303910D9-1B0D-428F-A593-3CA755738DA1}" type="parTrans" cxnId="{E7A9D604-FE0C-4687-A33A-9B5AAC096492}">
      <dgm:prSet/>
      <dgm:spPr/>
      <dgm:t>
        <a:bodyPr/>
        <a:lstStyle/>
        <a:p>
          <a:endParaRPr lang="bg-BG"/>
        </a:p>
      </dgm:t>
    </dgm:pt>
    <dgm:pt modelId="{EB483B92-5520-4DC2-9D67-5701BDE83317}" type="sibTrans" cxnId="{E7A9D604-FE0C-4687-A33A-9B5AAC096492}">
      <dgm:prSet/>
      <dgm:spPr/>
      <dgm:t>
        <a:bodyPr/>
        <a:lstStyle/>
        <a:p>
          <a:endParaRPr lang="bg-BG"/>
        </a:p>
      </dgm:t>
    </dgm:pt>
    <dgm:pt modelId="{1DC19CC7-DB92-4F7F-8121-7B1110972AE9}">
      <dgm:prSet phldrT="[Text]" custT="1"/>
      <dgm:spPr/>
      <dgm:t>
        <a:bodyPr/>
        <a:lstStyle/>
        <a:p>
          <a:r>
            <a:rPr lang="ru-RU" sz="1900" b="1" dirty="0" smtClean="0">
              <a:solidFill>
                <a:srgbClr val="663300"/>
              </a:solidFill>
              <a:latin typeface="Constantia" pitchFamily="18" charset="0"/>
            </a:rPr>
            <a:t>Санитарно и хигиенно оборудване</a:t>
          </a:r>
          <a:r>
            <a:rPr lang="en-US" sz="1900" b="1" dirty="0" smtClean="0">
              <a:solidFill>
                <a:srgbClr val="663300"/>
              </a:solidFill>
              <a:latin typeface="Constantia" pitchFamily="18" charset="0"/>
            </a:rPr>
            <a:t/>
          </a:r>
          <a:br>
            <a:rPr lang="en-US" sz="1900" b="1" dirty="0" smtClean="0">
              <a:solidFill>
                <a:srgbClr val="663300"/>
              </a:solidFill>
              <a:latin typeface="Constantia" pitchFamily="18" charset="0"/>
            </a:rPr>
          </a:br>
          <a:r>
            <a:rPr lang="ru-RU" sz="1900" b="1" dirty="0" smtClean="0">
              <a:solidFill>
                <a:srgbClr val="663300"/>
              </a:solidFill>
              <a:latin typeface="Constantia" pitchFamily="18" charset="0"/>
            </a:rPr>
            <a:t> и консумативи </a:t>
          </a:r>
          <a:endParaRPr lang="bg-BG" sz="1900" dirty="0"/>
        </a:p>
      </dgm:t>
    </dgm:pt>
    <dgm:pt modelId="{F63972A6-6FE4-4604-A154-F9D42F3D5540}" type="parTrans" cxnId="{3E5B7FEE-9F03-41A5-9CE0-17D496FE9019}">
      <dgm:prSet/>
      <dgm:spPr/>
      <dgm:t>
        <a:bodyPr/>
        <a:lstStyle/>
        <a:p>
          <a:endParaRPr lang="bg-BG"/>
        </a:p>
      </dgm:t>
    </dgm:pt>
    <dgm:pt modelId="{A94E8433-58F6-4752-8151-50B060E3830C}" type="sibTrans" cxnId="{3E5B7FEE-9F03-41A5-9CE0-17D496FE9019}">
      <dgm:prSet/>
      <dgm:spPr/>
      <dgm:t>
        <a:bodyPr/>
        <a:lstStyle/>
        <a:p>
          <a:endParaRPr lang="bg-BG"/>
        </a:p>
      </dgm:t>
    </dgm:pt>
    <dgm:pt modelId="{DE9A23D8-4F3F-47BD-859C-61D7344A11C5}" type="pres">
      <dgm:prSet presAssocID="{D56ABF53-3F1D-468C-AA40-A28ACC775B4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AF661E56-BBE1-490E-A219-0B8B87392574}" type="pres">
      <dgm:prSet presAssocID="{1AEDF843-92FF-483F-A7D8-C101548B36DB}" presName="comp" presStyleCnt="0"/>
      <dgm:spPr/>
    </dgm:pt>
    <dgm:pt modelId="{3A4A35AC-E61D-4574-A8A3-82320A321D99}" type="pres">
      <dgm:prSet presAssocID="{1AEDF843-92FF-483F-A7D8-C101548B36DB}" presName="box" presStyleLbl="node1" presStyleIdx="0" presStyleCnt="3" custLinFactNeighborX="-14175"/>
      <dgm:spPr/>
      <dgm:t>
        <a:bodyPr/>
        <a:lstStyle/>
        <a:p>
          <a:endParaRPr lang="bg-BG"/>
        </a:p>
      </dgm:t>
    </dgm:pt>
    <dgm:pt modelId="{F0576493-4DCD-41D3-9A54-56C4B631B085}" type="pres">
      <dgm:prSet presAssocID="{1AEDF843-92FF-483F-A7D8-C101548B36DB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bg-BG"/>
        </a:p>
      </dgm:t>
    </dgm:pt>
    <dgm:pt modelId="{4B322F0C-998F-4623-BC24-0DE4ACF3734F}" type="pres">
      <dgm:prSet presAssocID="{1AEDF843-92FF-483F-A7D8-C101548B36D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204C29F-48C9-4523-831B-B2AAC79DB0CD}" type="pres">
      <dgm:prSet presAssocID="{D1B782B8-37A9-4A14-80C9-CC25DD34A20C}" presName="spacer" presStyleCnt="0"/>
      <dgm:spPr/>
    </dgm:pt>
    <dgm:pt modelId="{8D0C2FFC-58B5-4864-91A7-1D4777334488}" type="pres">
      <dgm:prSet presAssocID="{2AEC5899-5D4D-4F9F-ABE8-805D25A6FE41}" presName="comp" presStyleCnt="0"/>
      <dgm:spPr/>
    </dgm:pt>
    <dgm:pt modelId="{6013A70D-1A98-4B93-8136-6C547A0C7509}" type="pres">
      <dgm:prSet presAssocID="{2AEC5899-5D4D-4F9F-ABE8-805D25A6FE41}" presName="box" presStyleLbl="node1" presStyleIdx="1" presStyleCnt="3" custLinFactNeighborX="-1181" custLinFactNeighborY="-6699"/>
      <dgm:spPr/>
      <dgm:t>
        <a:bodyPr/>
        <a:lstStyle/>
        <a:p>
          <a:endParaRPr lang="bg-BG"/>
        </a:p>
      </dgm:t>
    </dgm:pt>
    <dgm:pt modelId="{9F207F29-276C-4823-86E4-242D5DC7A585}" type="pres">
      <dgm:prSet presAssocID="{2AEC5899-5D4D-4F9F-ABE8-805D25A6FE41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bg-BG"/>
        </a:p>
      </dgm:t>
    </dgm:pt>
    <dgm:pt modelId="{E8E1738C-96A9-4ADB-BB01-F46E3C7C1131}" type="pres">
      <dgm:prSet presAssocID="{2AEC5899-5D4D-4F9F-ABE8-805D25A6FE4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712F03A-AC00-4D01-90FE-85537C1B072C}" type="pres">
      <dgm:prSet presAssocID="{EB483B92-5520-4DC2-9D67-5701BDE83317}" presName="spacer" presStyleCnt="0"/>
      <dgm:spPr/>
    </dgm:pt>
    <dgm:pt modelId="{2D28765D-72A1-4A76-8BAB-A2096BEFEED5}" type="pres">
      <dgm:prSet presAssocID="{1DC19CC7-DB92-4F7F-8121-7B1110972AE9}" presName="comp" presStyleCnt="0"/>
      <dgm:spPr/>
    </dgm:pt>
    <dgm:pt modelId="{2A90AA50-DADF-4872-82CB-D01C91A8D8F7}" type="pres">
      <dgm:prSet presAssocID="{1DC19CC7-DB92-4F7F-8121-7B1110972AE9}" presName="box" presStyleLbl="node1" presStyleIdx="2" presStyleCnt="3"/>
      <dgm:spPr/>
      <dgm:t>
        <a:bodyPr/>
        <a:lstStyle/>
        <a:p>
          <a:endParaRPr lang="bg-BG"/>
        </a:p>
      </dgm:t>
    </dgm:pt>
    <dgm:pt modelId="{C4036C7F-D6CB-4666-B9CF-4AB6568077FB}" type="pres">
      <dgm:prSet presAssocID="{1DC19CC7-DB92-4F7F-8121-7B1110972AE9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bg-BG"/>
        </a:p>
      </dgm:t>
    </dgm:pt>
    <dgm:pt modelId="{82A1F22E-2A75-44D9-9FE5-01FBFDAF3852}" type="pres">
      <dgm:prSet presAssocID="{1DC19CC7-DB92-4F7F-8121-7B1110972AE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59CF06CC-7EC2-41AD-A5FB-364D0F0680E1}" type="presOf" srcId="{2AEC5899-5D4D-4F9F-ABE8-805D25A6FE41}" destId="{6013A70D-1A98-4B93-8136-6C547A0C7509}" srcOrd="0" destOrd="0" presId="urn:microsoft.com/office/officeart/2005/8/layout/vList4"/>
    <dgm:cxn modelId="{EFAD3127-73C7-4A66-B8FC-1E82AE47519F}" type="presOf" srcId="{1AEDF843-92FF-483F-A7D8-C101548B36DB}" destId="{3A4A35AC-E61D-4574-A8A3-82320A321D99}" srcOrd="0" destOrd="0" presId="urn:microsoft.com/office/officeart/2005/8/layout/vList4"/>
    <dgm:cxn modelId="{8BB50187-02D5-4805-8281-2CD7C9659C63}" type="presOf" srcId="{1DC19CC7-DB92-4F7F-8121-7B1110972AE9}" destId="{82A1F22E-2A75-44D9-9FE5-01FBFDAF3852}" srcOrd="1" destOrd="0" presId="urn:microsoft.com/office/officeart/2005/8/layout/vList4"/>
    <dgm:cxn modelId="{8DCC85AD-0A0D-462D-AD06-ACEC180C70A3}" type="presOf" srcId="{D56ABF53-3F1D-468C-AA40-A28ACC775B4E}" destId="{DE9A23D8-4F3F-47BD-859C-61D7344A11C5}" srcOrd="0" destOrd="0" presId="urn:microsoft.com/office/officeart/2005/8/layout/vList4"/>
    <dgm:cxn modelId="{31732078-3C52-4F12-9C15-E785C6C3EB4C}" srcId="{1AEDF843-92FF-483F-A7D8-C101548B36DB}" destId="{DDAB53F2-66F0-44C0-ACEE-403FE0DFEEBA}" srcOrd="0" destOrd="0" parTransId="{28042D91-A315-4B42-91D9-3D8BE33C2905}" sibTransId="{81EED43C-3179-450A-BA4C-9A22164320C2}"/>
    <dgm:cxn modelId="{831809BA-A00E-4AE5-BAFD-1868670A70E1}" type="presOf" srcId="{DDAB53F2-66F0-44C0-ACEE-403FE0DFEEBA}" destId="{3A4A35AC-E61D-4574-A8A3-82320A321D99}" srcOrd="0" destOrd="1" presId="urn:microsoft.com/office/officeart/2005/8/layout/vList4"/>
    <dgm:cxn modelId="{2683248B-2D3A-497B-9F5A-1871CDAAD89D}" srcId="{D56ABF53-3F1D-468C-AA40-A28ACC775B4E}" destId="{1AEDF843-92FF-483F-A7D8-C101548B36DB}" srcOrd="0" destOrd="0" parTransId="{10326040-F0AC-4B41-B564-05E50A979845}" sibTransId="{D1B782B8-37A9-4A14-80C9-CC25DD34A20C}"/>
    <dgm:cxn modelId="{5CEBFE68-6320-40F8-B93A-FE27A51D6B4E}" type="presOf" srcId="{2AEC5899-5D4D-4F9F-ABE8-805D25A6FE41}" destId="{E8E1738C-96A9-4ADB-BB01-F46E3C7C1131}" srcOrd="1" destOrd="0" presId="urn:microsoft.com/office/officeart/2005/8/layout/vList4"/>
    <dgm:cxn modelId="{11882D5F-8C01-49C7-8A01-00929CFD8FDC}" type="presOf" srcId="{1DC19CC7-DB92-4F7F-8121-7B1110972AE9}" destId="{2A90AA50-DADF-4872-82CB-D01C91A8D8F7}" srcOrd="0" destOrd="0" presId="urn:microsoft.com/office/officeart/2005/8/layout/vList4"/>
    <dgm:cxn modelId="{E7A9D604-FE0C-4687-A33A-9B5AAC096492}" srcId="{D56ABF53-3F1D-468C-AA40-A28ACC775B4E}" destId="{2AEC5899-5D4D-4F9F-ABE8-805D25A6FE41}" srcOrd="1" destOrd="0" parTransId="{303910D9-1B0D-428F-A593-3CA755738DA1}" sibTransId="{EB483B92-5520-4DC2-9D67-5701BDE83317}"/>
    <dgm:cxn modelId="{430274BB-A451-49C1-BFD5-24E9D1CD71A6}" type="presOf" srcId="{1AEDF843-92FF-483F-A7D8-C101548B36DB}" destId="{4B322F0C-998F-4623-BC24-0DE4ACF3734F}" srcOrd="1" destOrd="0" presId="urn:microsoft.com/office/officeart/2005/8/layout/vList4"/>
    <dgm:cxn modelId="{3E5B7FEE-9F03-41A5-9CE0-17D496FE9019}" srcId="{D56ABF53-3F1D-468C-AA40-A28ACC775B4E}" destId="{1DC19CC7-DB92-4F7F-8121-7B1110972AE9}" srcOrd="2" destOrd="0" parTransId="{F63972A6-6FE4-4604-A154-F9D42F3D5540}" sibTransId="{A94E8433-58F6-4752-8151-50B060E3830C}"/>
    <dgm:cxn modelId="{A2A475AD-3CB5-4F8F-9543-31E96279AAE3}" type="presOf" srcId="{DDAB53F2-66F0-44C0-ACEE-403FE0DFEEBA}" destId="{4B322F0C-998F-4623-BC24-0DE4ACF3734F}" srcOrd="1" destOrd="1" presId="urn:microsoft.com/office/officeart/2005/8/layout/vList4"/>
    <dgm:cxn modelId="{19D5FE8B-270D-486C-89A6-13595046FF10}" type="presParOf" srcId="{DE9A23D8-4F3F-47BD-859C-61D7344A11C5}" destId="{AF661E56-BBE1-490E-A219-0B8B87392574}" srcOrd="0" destOrd="0" presId="urn:microsoft.com/office/officeart/2005/8/layout/vList4"/>
    <dgm:cxn modelId="{60DF9FC2-A01C-4017-8C30-F771A9D1E320}" type="presParOf" srcId="{AF661E56-BBE1-490E-A219-0B8B87392574}" destId="{3A4A35AC-E61D-4574-A8A3-82320A321D99}" srcOrd="0" destOrd="0" presId="urn:microsoft.com/office/officeart/2005/8/layout/vList4"/>
    <dgm:cxn modelId="{9CA3B10C-2380-404C-97F8-8A4F1B385FBF}" type="presParOf" srcId="{AF661E56-BBE1-490E-A219-0B8B87392574}" destId="{F0576493-4DCD-41D3-9A54-56C4B631B085}" srcOrd="1" destOrd="0" presId="urn:microsoft.com/office/officeart/2005/8/layout/vList4"/>
    <dgm:cxn modelId="{CA253B1A-768D-43A2-BAAC-FDB93DFB9CDB}" type="presParOf" srcId="{AF661E56-BBE1-490E-A219-0B8B87392574}" destId="{4B322F0C-998F-4623-BC24-0DE4ACF3734F}" srcOrd="2" destOrd="0" presId="urn:microsoft.com/office/officeart/2005/8/layout/vList4"/>
    <dgm:cxn modelId="{469E4F15-BEDB-458F-82EB-72EFEE566E70}" type="presParOf" srcId="{DE9A23D8-4F3F-47BD-859C-61D7344A11C5}" destId="{8204C29F-48C9-4523-831B-B2AAC79DB0CD}" srcOrd="1" destOrd="0" presId="urn:microsoft.com/office/officeart/2005/8/layout/vList4"/>
    <dgm:cxn modelId="{A43CCA23-F9AE-4A92-9618-5EBB46EFB06D}" type="presParOf" srcId="{DE9A23D8-4F3F-47BD-859C-61D7344A11C5}" destId="{8D0C2FFC-58B5-4864-91A7-1D4777334488}" srcOrd="2" destOrd="0" presId="urn:microsoft.com/office/officeart/2005/8/layout/vList4"/>
    <dgm:cxn modelId="{9275D6DD-C092-40B4-A395-F4FBD8A2D3E9}" type="presParOf" srcId="{8D0C2FFC-58B5-4864-91A7-1D4777334488}" destId="{6013A70D-1A98-4B93-8136-6C547A0C7509}" srcOrd="0" destOrd="0" presId="urn:microsoft.com/office/officeart/2005/8/layout/vList4"/>
    <dgm:cxn modelId="{6D00114A-EE8A-4393-A0B9-8B535FC56E1D}" type="presParOf" srcId="{8D0C2FFC-58B5-4864-91A7-1D4777334488}" destId="{9F207F29-276C-4823-86E4-242D5DC7A585}" srcOrd="1" destOrd="0" presId="urn:microsoft.com/office/officeart/2005/8/layout/vList4"/>
    <dgm:cxn modelId="{B2E52953-2242-457C-8EAF-4865242F0B0B}" type="presParOf" srcId="{8D0C2FFC-58B5-4864-91A7-1D4777334488}" destId="{E8E1738C-96A9-4ADB-BB01-F46E3C7C1131}" srcOrd="2" destOrd="0" presId="urn:microsoft.com/office/officeart/2005/8/layout/vList4"/>
    <dgm:cxn modelId="{F8222D92-D846-4690-9D08-BCB3E6701602}" type="presParOf" srcId="{DE9A23D8-4F3F-47BD-859C-61D7344A11C5}" destId="{4712F03A-AC00-4D01-90FE-85537C1B072C}" srcOrd="3" destOrd="0" presId="urn:microsoft.com/office/officeart/2005/8/layout/vList4"/>
    <dgm:cxn modelId="{85F07C17-B521-4FDE-A804-B70F3ABFAB26}" type="presParOf" srcId="{DE9A23D8-4F3F-47BD-859C-61D7344A11C5}" destId="{2D28765D-72A1-4A76-8BAB-A2096BEFEED5}" srcOrd="4" destOrd="0" presId="urn:microsoft.com/office/officeart/2005/8/layout/vList4"/>
    <dgm:cxn modelId="{2AF0F6B0-B4BD-4C83-BB11-9135FC6C757D}" type="presParOf" srcId="{2D28765D-72A1-4A76-8BAB-A2096BEFEED5}" destId="{2A90AA50-DADF-4872-82CB-D01C91A8D8F7}" srcOrd="0" destOrd="0" presId="urn:microsoft.com/office/officeart/2005/8/layout/vList4"/>
    <dgm:cxn modelId="{7B0D1AA8-6A1D-4F31-ABD7-89DB4F988C32}" type="presParOf" srcId="{2D28765D-72A1-4A76-8BAB-A2096BEFEED5}" destId="{C4036C7F-D6CB-4666-B9CF-4AB6568077FB}" srcOrd="1" destOrd="0" presId="urn:microsoft.com/office/officeart/2005/8/layout/vList4"/>
    <dgm:cxn modelId="{1A2AA2E1-F3D0-4D11-BE1F-A0B7EAA63F74}" type="presParOf" srcId="{2D28765D-72A1-4A76-8BAB-A2096BEFEED5}" destId="{82A1F22E-2A75-44D9-9FE5-01FBFDAF385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D3F135-4F20-486C-A184-F0B710CE0D5F}" type="doc">
      <dgm:prSet loTypeId="urn:microsoft.com/office/officeart/2005/8/layout/cycle1" loCatId="cycle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62926A2F-929E-4766-8612-174644279586}">
      <dgm:prSet phldrT="[Text]" custT="1"/>
      <dgm:spPr>
        <a:sp3d>
          <a:bevelT/>
        </a:sp3d>
      </dgm:spPr>
      <dgm:t>
        <a:bodyPr>
          <a:sp3d extrusionH="28000" prstMaterial="matte"/>
        </a:bodyPr>
        <a:lstStyle/>
        <a:p>
          <a:r>
            <a:rPr lang="bg-BG" sz="1400" b="1" dirty="0" smtClean="0">
              <a:solidFill>
                <a:srgbClr val="663300"/>
              </a:solidFill>
              <a:effectLst/>
              <a:latin typeface="Cambria" pitchFamily="18" charset="0"/>
            </a:rPr>
            <a:t>Интернет</a:t>
          </a:r>
          <a:endParaRPr lang="bg-BG" sz="1400" b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B0B9A164-B04E-4946-AEF3-88B70558453B}" type="parTrans" cxnId="{5D9DED79-BB23-4C29-A280-6383C667D4B5}">
      <dgm:prSet/>
      <dgm:spPr/>
      <dgm:t>
        <a:bodyPr/>
        <a:lstStyle/>
        <a:p>
          <a:endParaRPr lang="bg-BG">
            <a:solidFill>
              <a:srgbClr val="663300"/>
            </a:solidFill>
          </a:endParaRPr>
        </a:p>
      </dgm:t>
    </dgm:pt>
    <dgm:pt modelId="{DCD0EC92-1C52-45F1-BF7D-8E69ED765E37}" type="sibTrans" cxnId="{5D9DED79-BB23-4C29-A280-6383C667D4B5}">
      <dgm:prSet/>
      <dgm:spPr>
        <a:solidFill>
          <a:srgbClr val="FF0000"/>
        </a:solidFill>
        <a:sp3d extrusionH="152250" prstMaterial="matte">
          <a:bevelT/>
        </a:sp3d>
      </dgm:spPr>
      <dgm:t>
        <a:bodyPr/>
        <a:lstStyle/>
        <a:p>
          <a:endParaRPr lang="bg-BG">
            <a:solidFill>
              <a:srgbClr val="663300"/>
            </a:solidFill>
          </a:endParaRPr>
        </a:p>
      </dgm:t>
    </dgm:pt>
    <dgm:pt modelId="{E2CAB735-EBBC-4C0F-B623-172DD8C428C8}">
      <dgm:prSet phldrT="[Text]" custT="1"/>
      <dgm:spPr>
        <a:sp3d>
          <a:bevelT/>
        </a:sp3d>
      </dgm:spPr>
      <dgm:t>
        <a:bodyPr>
          <a:sp3d extrusionH="28000" prstMaterial="matte"/>
        </a:bodyPr>
        <a:lstStyle/>
        <a:p>
          <a:r>
            <a:rPr lang="bg-BG" sz="1400" b="1" dirty="0" smtClean="0">
              <a:solidFill>
                <a:srgbClr val="663300"/>
              </a:solidFill>
              <a:effectLst/>
              <a:latin typeface="Cambria" pitchFamily="18" charset="0"/>
            </a:rPr>
            <a:t>Външна реклама</a:t>
          </a:r>
          <a:endParaRPr lang="bg-BG" sz="1400" b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4B5CF720-D95D-47F5-919E-6833C880399D}" type="parTrans" cxnId="{913AC1A7-2134-41C6-B656-94E269D85AA9}">
      <dgm:prSet/>
      <dgm:spPr/>
      <dgm:t>
        <a:bodyPr/>
        <a:lstStyle/>
        <a:p>
          <a:endParaRPr lang="bg-BG">
            <a:solidFill>
              <a:srgbClr val="663300"/>
            </a:solidFill>
          </a:endParaRPr>
        </a:p>
      </dgm:t>
    </dgm:pt>
    <dgm:pt modelId="{398B766B-C2E5-4919-8E9A-CFEEF19FD93F}" type="sibTrans" cxnId="{913AC1A7-2134-41C6-B656-94E269D85AA9}">
      <dgm:prSet/>
      <dgm:spPr>
        <a:solidFill>
          <a:srgbClr val="FFC000"/>
        </a:solidFill>
        <a:sp3d extrusionH="152250" prstMaterial="matte">
          <a:bevelT/>
        </a:sp3d>
      </dgm:spPr>
      <dgm:t>
        <a:bodyPr/>
        <a:lstStyle/>
        <a:p>
          <a:endParaRPr lang="bg-BG">
            <a:solidFill>
              <a:srgbClr val="663300"/>
            </a:solidFill>
          </a:endParaRPr>
        </a:p>
      </dgm:t>
    </dgm:pt>
    <dgm:pt modelId="{CBA8B856-3EAE-474A-ABAD-987B31E2DC78}">
      <dgm:prSet phldrT="[Text]" custT="1"/>
      <dgm:spPr>
        <a:sp3d>
          <a:bevelT/>
        </a:sp3d>
      </dgm:spPr>
      <dgm:t>
        <a:bodyPr>
          <a:sp3d extrusionH="28000" prstMaterial="matte"/>
        </a:bodyPr>
        <a:lstStyle/>
        <a:p>
          <a:r>
            <a:rPr lang="bg-BG" sz="1400" b="1" dirty="0" smtClean="0">
              <a:solidFill>
                <a:srgbClr val="663300"/>
              </a:solidFill>
              <a:effectLst/>
              <a:latin typeface="Cambria" pitchFamily="18" charset="0"/>
            </a:rPr>
            <a:t>Преса</a:t>
          </a:r>
          <a:endParaRPr lang="bg-BG" sz="1400" b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0EBB650C-3DCD-45F1-AF66-3B86B39AD09E}" type="parTrans" cxnId="{4A36803A-EBC6-4FF3-BF60-82824AF9AEA5}">
      <dgm:prSet/>
      <dgm:spPr/>
      <dgm:t>
        <a:bodyPr/>
        <a:lstStyle/>
        <a:p>
          <a:endParaRPr lang="bg-BG">
            <a:solidFill>
              <a:srgbClr val="663300"/>
            </a:solidFill>
          </a:endParaRPr>
        </a:p>
      </dgm:t>
    </dgm:pt>
    <dgm:pt modelId="{77F06732-B4BB-46D4-92EA-0C3E675F452F}" type="sibTrans" cxnId="{4A36803A-EBC6-4FF3-BF60-82824AF9AEA5}">
      <dgm:prSet/>
      <dgm:spPr>
        <a:solidFill>
          <a:srgbClr val="C00000"/>
        </a:solidFill>
        <a:sp3d extrusionH="152250" prstMaterial="matte">
          <a:bevelT/>
        </a:sp3d>
      </dgm:spPr>
      <dgm:t>
        <a:bodyPr/>
        <a:lstStyle/>
        <a:p>
          <a:endParaRPr lang="bg-BG">
            <a:solidFill>
              <a:srgbClr val="663300"/>
            </a:solidFill>
          </a:endParaRPr>
        </a:p>
      </dgm:t>
    </dgm:pt>
    <dgm:pt modelId="{D095880C-17CF-4D9F-B0D9-15F00D395FF0}">
      <dgm:prSet phldrT="[Text]" custT="1"/>
      <dgm:spPr>
        <a:sp3d>
          <a:bevelT/>
        </a:sp3d>
      </dgm:spPr>
      <dgm:t>
        <a:bodyPr>
          <a:sp3d extrusionH="28000" prstMaterial="matte"/>
        </a:bodyPr>
        <a:lstStyle/>
        <a:p>
          <a:r>
            <a:rPr lang="bg-BG" sz="1400" b="1" dirty="0" smtClean="0">
              <a:solidFill>
                <a:srgbClr val="663300"/>
              </a:solidFill>
              <a:effectLst/>
              <a:latin typeface="Cambria" pitchFamily="18" charset="0"/>
            </a:rPr>
            <a:t>Телевизия</a:t>
          </a:r>
          <a:endParaRPr lang="bg-BG" sz="1400" b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C92F4419-0E53-4364-A8C6-21457F836FB9}" type="parTrans" cxnId="{55B53050-A1F5-40A1-BD5A-C80BE49BE444}">
      <dgm:prSet/>
      <dgm:spPr/>
      <dgm:t>
        <a:bodyPr/>
        <a:lstStyle/>
        <a:p>
          <a:endParaRPr lang="bg-BG">
            <a:solidFill>
              <a:srgbClr val="663300"/>
            </a:solidFill>
          </a:endParaRPr>
        </a:p>
      </dgm:t>
    </dgm:pt>
    <dgm:pt modelId="{134A1E08-4B51-4341-A4F7-53CE73A4CD1A}" type="sibTrans" cxnId="{55B53050-A1F5-40A1-BD5A-C80BE49BE444}">
      <dgm:prSet/>
      <dgm:spPr>
        <a:solidFill>
          <a:srgbClr val="FFC000"/>
        </a:solidFill>
        <a:sp3d extrusionH="152250" prstMaterial="matte">
          <a:bevelT/>
        </a:sp3d>
      </dgm:spPr>
      <dgm:t>
        <a:bodyPr/>
        <a:lstStyle/>
        <a:p>
          <a:endParaRPr lang="bg-BG">
            <a:solidFill>
              <a:srgbClr val="663300"/>
            </a:solidFill>
          </a:endParaRPr>
        </a:p>
      </dgm:t>
    </dgm:pt>
    <dgm:pt modelId="{4E0C3F2F-56C6-4AB8-9AAA-031E8464D75B}">
      <dgm:prSet phldrT="[Text]" custT="1"/>
      <dgm:spPr>
        <a:sp3d>
          <a:bevelT/>
        </a:sp3d>
      </dgm:spPr>
      <dgm:t>
        <a:bodyPr>
          <a:sp3d extrusionH="28000" prstMaterial="matte"/>
        </a:bodyPr>
        <a:lstStyle/>
        <a:p>
          <a:r>
            <a:rPr lang="bg-BG" sz="1400" b="1" dirty="0" smtClean="0">
              <a:solidFill>
                <a:srgbClr val="663300"/>
              </a:solidFill>
              <a:effectLst/>
              <a:latin typeface="Cambria" pitchFamily="18" charset="0"/>
            </a:rPr>
            <a:t>Радио</a:t>
          </a:r>
          <a:endParaRPr lang="bg-BG" sz="1400" b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AA273EA4-BD74-433F-8493-EB58DD9044DE}" type="parTrans" cxnId="{074A132D-6FCA-4629-BE58-EE8F69DCD8FA}">
      <dgm:prSet/>
      <dgm:spPr/>
      <dgm:t>
        <a:bodyPr/>
        <a:lstStyle/>
        <a:p>
          <a:endParaRPr lang="bg-BG">
            <a:solidFill>
              <a:srgbClr val="663300"/>
            </a:solidFill>
          </a:endParaRPr>
        </a:p>
      </dgm:t>
    </dgm:pt>
    <dgm:pt modelId="{656B285A-A4F9-494A-BF19-0EDCD1D975E3}" type="sibTrans" cxnId="{074A132D-6FCA-4629-BE58-EE8F69DCD8FA}">
      <dgm:prSet/>
      <dgm:spPr>
        <a:solidFill>
          <a:srgbClr val="663300"/>
        </a:solidFill>
        <a:sp3d extrusionH="152250" prstMaterial="matte">
          <a:bevelT/>
        </a:sp3d>
      </dgm:spPr>
      <dgm:t>
        <a:bodyPr/>
        <a:lstStyle/>
        <a:p>
          <a:endParaRPr lang="bg-BG">
            <a:solidFill>
              <a:srgbClr val="663300"/>
            </a:solidFill>
          </a:endParaRPr>
        </a:p>
      </dgm:t>
    </dgm:pt>
    <dgm:pt modelId="{21CA8D94-F328-41BF-81FE-A24839CACCDF}">
      <dgm:prSet phldrT="[Text]" custT="1"/>
      <dgm:spPr>
        <a:sp3d>
          <a:bevelT/>
        </a:sp3d>
      </dgm:spPr>
      <dgm:t>
        <a:bodyPr>
          <a:sp3d extrusionH="28000" prstMaterial="matte"/>
        </a:bodyPr>
        <a:lstStyle/>
        <a:p>
          <a:r>
            <a:rPr lang="en-US" sz="1400" b="0" dirty="0" smtClean="0">
              <a:solidFill>
                <a:srgbClr val="663300"/>
              </a:solidFill>
              <a:effectLst/>
              <a:latin typeface="Cambria" pitchFamily="18" charset="0"/>
            </a:rPr>
            <a:t>Tele</a:t>
          </a:r>
          <a:r>
            <a:rPr lang="en-US" sz="1400" b="1" dirty="0" smtClean="0">
              <a:solidFill>
                <a:srgbClr val="663300"/>
              </a:solidFill>
              <a:effectLst/>
              <a:latin typeface="Cambria" pitchFamily="18" charset="0"/>
            </a:rPr>
            <a:t> -marketing</a:t>
          </a:r>
          <a:endParaRPr lang="bg-BG" sz="1400" b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054E48BC-8391-42DF-A8D5-B532AA7AA00F}" type="parTrans" cxnId="{AFE11159-BC29-43A6-B38C-379A3CC176A9}">
      <dgm:prSet/>
      <dgm:spPr/>
      <dgm:t>
        <a:bodyPr/>
        <a:lstStyle/>
        <a:p>
          <a:endParaRPr lang="bg-BG"/>
        </a:p>
      </dgm:t>
    </dgm:pt>
    <dgm:pt modelId="{D735E671-9956-48C5-AA54-F460398C05A1}" type="sibTrans" cxnId="{AFE11159-BC29-43A6-B38C-379A3CC176A9}">
      <dgm:prSet/>
      <dgm:spPr>
        <a:solidFill>
          <a:srgbClr val="FFFF00"/>
        </a:solidFill>
        <a:sp3d extrusionH="152250" prstMaterial="matte">
          <a:bevelT/>
        </a:sp3d>
      </dgm:spPr>
      <dgm:t>
        <a:bodyPr/>
        <a:lstStyle/>
        <a:p>
          <a:endParaRPr lang="bg-BG"/>
        </a:p>
      </dgm:t>
    </dgm:pt>
    <dgm:pt modelId="{ABF64E99-150B-4195-8097-7493FF9AAFAD}" type="pres">
      <dgm:prSet presAssocID="{63D3F135-4F20-486C-A184-F0B710CE0D5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7B30B45F-11CB-4E23-AAF9-47CEEF0781AD}" type="pres">
      <dgm:prSet presAssocID="{62926A2F-929E-4766-8612-174644279586}" presName="dummy" presStyleCnt="0"/>
      <dgm:spPr>
        <a:sp3d>
          <a:bevelT/>
        </a:sp3d>
      </dgm:spPr>
      <dgm:t>
        <a:bodyPr/>
        <a:lstStyle/>
        <a:p>
          <a:endParaRPr lang="bg-BG"/>
        </a:p>
      </dgm:t>
    </dgm:pt>
    <dgm:pt modelId="{824FDB1A-6579-4391-9911-5C9242BF074A}" type="pres">
      <dgm:prSet presAssocID="{62926A2F-929E-4766-8612-174644279586}" presName="node" presStyleLbl="revTx" presStyleIdx="0" presStyleCnt="6" custScaleX="114698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9AFC0BA-789C-4FA5-9797-913058A762A6}" type="pres">
      <dgm:prSet presAssocID="{DCD0EC92-1C52-45F1-BF7D-8E69ED765E37}" presName="sibTrans" presStyleLbl="node1" presStyleIdx="0" presStyleCnt="6" custLinFactNeighborX="-5725" custLinFactNeighborY="-3266"/>
      <dgm:spPr/>
      <dgm:t>
        <a:bodyPr/>
        <a:lstStyle/>
        <a:p>
          <a:endParaRPr lang="bg-BG"/>
        </a:p>
      </dgm:t>
    </dgm:pt>
    <dgm:pt modelId="{118A0AD0-A7CC-4C73-AA4C-27C9988C616F}" type="pres">
      <dgm:prSet presAssocID="{E2CAB735-EBBC-4C0F-B623-172DD8C428C8}" presName="dummy" presStyleCnt="0"/>
      <dgm:spPr>
        <a:sp3d>
          <a:bevelT/>
        </a:sp3d>
      </dgm:spPr>
      <dgm:t>
        <a:bodyPr/>
        <a:lstStyle/>
        <a:p>
          <a:endParaRPr lang="bg-BG"/>
        </a:p>
      </dgm:t>
    </dgm:pt>
    <dgm:pt modelId="{92ECA22D-5F16-4469-8EEB-B06894912466}" type="pres">
      <dgm:prSet presAssocID="{E2CAB735-EBBC-4C0F-B623-172DD8C428C8}" presName="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B5A182C-1A06-45B6-9B49-9D504FE8E0E2}" type="pres">
      <dgm:prSet presAssocID="{398B766B-C2E5-4919-8E9A-CFEEF19FD93F}" presName="sibTrans" presStyleLbl="node1" presStyleIdx="1" presStyleCnt="6" custLinFactNeighborX="-7364" custLinFactNeighborY="-6544"/>
      <dgm:spPr/>
      <dgm:t>
        <a:bodyPr/>
        <a:lstStyle/>
        <a:p>
          <a:endParaRPr lang="bg-BG"/>
        </a:p>
      </dgm:t>
    </dgm:pt>
    <dgm:pt modelId="{8FE0762E-334F-48E4-86A6-23475C5C807F}" type="pres">
      <dgm:prSet presAssocID="{CBA8B856-3EAE-474A-ABAD-987B31E2DC78}" presName="dummy" presStyleCnt="0"/>
      <dgm:spPr>
        <a:sp3d>
          <a:bevelT/>
        </a:sp3d>
      </dgm:spPr>
      <dgm:t>
        <a:bodyPr/>
        <a:lstStyle/>
        <a:p>
          <a:endParaRPr lang="bg-BG"/>
        </a:p>
      </dgm:t>
    </dgm:pt>
    <dgm:pt modelId="{2C6ED87E-C3C9-459D-A2A1-E3A2328E280E}" type="pres">
      <dgm:prSet presAssocID="{CBA8B856-3EAE-474A-ABAD-987B31E2DC78}" presName="node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EEED4224-BCD2-45DD-95AF-475989E0F728}" type="pres">
      <dgm:prSet presAssocID="{77F06732-B4BB-46D4-92EA-0C3E675F452F}" presName="sibTrans" presStyleLbl="node1" presStyleIdx="2" presStyleCnt="6" custScaleX="126203" custLinFactNeighborX="-2457" custLinFactNeighborY="-6544"/>
      <dgm:spPr/>
      <dgm:t>
        <a:bodyPr/>
        <a:lstStyle/>
        <a:p>
          <a:endParaRPr lang="bg-BG"/>
        </a:p>
      </dgm:t>
    </dgm:pt>
    <dgm:pt modelId="{023B5F16-0D7E-43AE-A362-17D4FB43B13F}" type="pres">
      <dgm:prSet presAssocID="{D095880C-17CF-4D9F-B0D9-15F00D395FF0}" presName="dummy" presStyleCnt="0"/>
      <dgm:spPr>
        <a:sp3d>
          <a:bevelT/>
        </a:sp3d>
      </dgm:spPr>
      <dgm:t>
        <a:bodyPr/>
        <a:lstStyle/>
        <a:p>
          <a:endParaRPr lang="bg-BG"/>
        </a:p>
      </dgm:t>
    </dgm:pt>
    <dgm:pt modelId="{D3DC9AA0-3F93-404A-900A-012063E85F3D}" type="pres">
      <dgm:prSet presAssocID="{D095880C-17CF-4D9F-B0D9-15F00D395FF0}" presName="node" presStyleLbl="revTx" presStyleIdx="3" presStyleCnt="6" custScaleX="17504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E6BC92CB-D4E9-4707-ACCA-61D754DC2C0E}" type="pres">
      <dgm:prSet presAssocID="{134A1E08-4B51-4341-A4F7-53CE73A4CD1A}" presName="sibTrans" presStyleLbl="node1" presStyleIdx="3" presStyleCnt="6"/>
      <dgm:spPr/>
      <dgm:t>
        <a:bodyPr/>
        <a:lstStyle/>
        <a:p>
          <a:endParaRPr lang="bg-BG"/>
        </a:p>
      </dgm:t>
    </dgm:pt>
    <dgm:pt modelId="{4F1587A4-6655-49E5-BFAD-874FB0F10C2A}" type="pres">
      <dgm:prSet presAssocID="{4E0C3F2F-56C6-4AB8-9AAA-031E8464D75B}" presName="dummy" presStyleCnt="0"/>
      <dgm:spPr>
        <a:sp3d>
          <a:bevelT/>
        </a:sp3d>
      </dgm:spPr>
      <dgm:t>
        <a:bodyPr/>
        <a:lstStyle/>
        <a:p>
          <a:endParaRPr lang="bg-BG"/>
        </a:p>
      </dgm:t>
    </dgm:pt>
    <dgm:pt modelId="{320E39D1-BE1F-4A0C-A75E-058EF857385F}" type="pres">
      <dgm:prSet presAssocID="{4E0C3F2F-56C6-4AB8-9AAA-031E8464D75B}" presName="node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645F1D0C-9EF5-4385-BC5F-B7961222DF25}" type="pres">
      <dgm:prSet presAssocID="{656B285A-A4F9-494A-BF19-0EDCD1D975E3}" presName="sibTrans" presStyleLbl="node1" presStyleIdx="4" presStyleCnt="6"/>
      <dgm:spPr/>
      <dgm:t>
        <a:bodyPr/>
        <a:lstStyle/>
        <a:p>
          <a:endParaRPr lang="bg-BG"/>
        </a:p>
      </dgm:t>
    </dgm:pt>
    <dgm:pt modelId="{B25889F9-42D4-43A7-9B6F-B3379F082041}" type="pres">
      <dgm:prSet presAssocID="{21CA8D94-F328-41BF-81FE-A24839CACCDF}" presName="dummy" presStyleCnt="0"/>
      <dgm:spPr>
        <a:sp3d>
          <a:bevelT/>
        </a:sp3d>
      </dgm:spPr>
      <dgm:t>
        <a:bodyPr/>
        <a:lstStyle/>
        <a:p>
          <a:endParaRPr lang="bg-BG"/>
        </a:p>
      </dgm:t>
    </dgm:pt>
    <dgm:pt modelId="{C8DAB7F0-74E1-45BB-AEBA-D89569C4F7B4}" type="pres">
      <dgm:prSet presAssocID="{21CA8D94-F328-41BF-81FE-A24839CACCDF}" presName="node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7EFE5F3-D5A2-479D-9984-8DFCB623FF93}" type="pres">
      <dgm:prSet presAssocID="{D735E671-9956-48C5-AA54-F460398C05A1}" presName="sibTrans" presStyleLbl="node1" presStyleIdx="5" presStyleCnt="6" custLinFactNeighborX="4109" custLinFactNeighborY="-1627"/>
      <dgm:spPr/>
      <dgm:t>
        <a:bodyPr/>
        <a:lstStyle/>
        <a:p>
          <a:endParaRPr lang="bg-BG"/>
        </a:p>
      </dgm:t>
    </dgm:pt>
  </dgm:ptLst>
  <dgm:cxnLst>
    <dgm:cxn modelId="{465DF3BC-5C59-44CE-BD8D-BE1845589F5F}" type="presOf" srcId="{134A1E08-4B51-4341-A4F7-53CE73A4CD1A}" destId="{E6BC92CB-D4E9-4707-ACCA-61D754DC2C0E}" srcOrd="0" destOrd="0" presId="urn:microsoft.com/office/officeart/2005/8/layout/cycle1"/>
    <dgm:cxn modelId="{7FCA25EC-990D-47E2-8A8F-46BC186F4AD5}" type="presOf" srcId="{63D3F135-4F20-486C-A184-F0B710CE0D5F}" destId="{ABF64E99-150B-4195-8097-7493FF9AAFAD}" srcOrd="0" destOrd="0" presId="urn:microsoft.com/office/officeart/2005/8/layout/cycle1"/>
    <dgm:cxn modelId="{C7745170-40A7-42FC-A7A0-C9C80C0A1537}" type="presOf" srcId="{398B766B-C2E5-4919-8E9A-CFEEF19FD93F}" destId="{9B5A182C-1A06-45B6-9B49-9D504FE8E0E2}" srcOrd="0" destOrd="0" presId="urn:microsoft.com/office/officeart/2005/8/layout/cycle1"/>
    <dgm:cxn modelId="{CB80C262-21AD-43F6-AB86-F33CC5F2535F}" type="presOf" srcId="{D735E671-9956-48C5-AA54-F460398C05A1}" destId="{F7EFE5F3-D5A2-479D-9984-8DFCB623FF93}" srcOrd="0" destOrd="0" presId="urn:microsoft.com/office/officeart/2005/8/layout/cycle1"/>
    <dgm:cxn modelId="{913AC1A7-2134-41C6-B656-94E269D85AA9}" srcId="{63D3F135-4F20-486C-A184-F0B710CE0D5F}" destId="{E2CAB735-EBBC-4C0F-B623-172DD8C428C8}" srcOrd="1" destOrd="0" parTransId="{4B5CF720-D95D-47F5-919E-6833C880399D}" sibTransId="{398B766B-C2E5-4919-8E9A-CFEEF19FD93F}"/>
    <dgm:cxn modelId="{A9831423-1A21-40EC-90EC-1CEC4A0611A4}" type="presOf" srcId="{62926A2F-929E-4766-8612-174644279586}" destId="{824FDB1A-6579-4391-9911-5C9242BF074A}" srcOrd="0" destOrd="0" presId="urn:microsoft.com/office/officeart/2005/8/layout/cycle1"/>
    <dgm:cxn modelId="{5572B293-EEC8-4A87-935B-4E5303F8B24F}" type="presOf" srcId="{77F06732-B4BB-46D4-92EA-0C3E675F452F}" destId="{EEED4224-BCD2-45DD-95AF-475989E0F728}" srcOrd="0" destOrd="0" presId="urn:microsoft.com/office/officeart/2005/8/layout/cycle1"/>
    <dgm:cxn modelId="{4A36803A-EBC6-4FF3-BF60-82824AF9AEA5}" srcId="{63D3F135-4F20-486C-A184-F0B710CE0D5F}" destId="{CBA8B856-3EAE-474A-ABAD-987B31E2DC78}" srcOrd="2" destOrd="0" parTransId="{0EBB650C-3DCD-45F1-AF66-3B86B39AD09E}" sibTransId="{77F06732-B4BB-46D4-92EA-0C3E675F452F}"/>
    <dgm:cxn modelId="{55B53050-A1F5-40A1-BD5A-C80BE49BE444}" srcId="{63D3F135-4F20-486C-A184-F0B710CE0D5F}" destId="{D095880C-17CF-4D9F-B0D9-15F00D395FF0}" srcOrd="3" destOrd="0" parTransId="{C92F4419-0E53-4364-A8C6-21457F836FB9}" sibTransId="{134A1E08-4B51-4341-A4F7-53CE73A4CD1A}"/>
    <dgm:cxn modelId="{AFE11159-BC29-43A6-B38C-379A3CC176A9}" srcId="{63D3F135-4F20-486C-A184-F0B710CE0D5F}" destId="{21CA8D94-F328-41BF-81FE-A24839CACCDF}" srcOrd="5" destOrd="0" parTransId="{054E48BC-8391-42DF-A8D5-B532AA7AA00F}" sibTransId="{D735E671-9956-48C5-AA54-F460398C05A1}"/>
    <dgm:cxn modelId="{4252D597-8F6F-4493-A6CF-9F4988B2748F}" type="presOf" srcId="{CBA8B856-3EAE-474A-ABAD-987B31E2DC78}" destId="{2C6ED87E-C3C9-459D-A2A1-E3A2328E280E}" srcOrd="0" destOrd="0" presId="urn:microsoft.com/office/officeart/2005/8/layout/cycle1"/>
    <dgm:cxn modelId="{46292DA9-5392-4AB2-BB71-8366EC606792}" type="presOf" srcId="{656B285A-A4F9-494A-BF19-0EDCD1D975E3}" destId="{645F1D0C-9EF5-4385-BC5F-B7961222DF25}" srcOrd="0" destOrd="0" presId="urn:microsoft.com/office/officeart/2005/8/layout/cycle1"/>
    <dgm:cxn modelId="{4BDBA4AB-32D1-492A-8B04-C51B143C2643}" type="presOf" srcId="{21CA8D94-F328-41BF-81FE-A24839CACCDF}" destId="{C8DAB7F0-74E1-45BB-AEBA-D89569C4F7B4}" srcOrd="0" destOrd="0" presId="urn:microsoft.com/office/officeart/2005/8/layout/cycle1"/>
    <dgm:cxn modelId="{79BEC409-0BBF-42AA-B39D-F7E7A3C9C2A6}" type="presOf" srcId="{4E0C3F2F-56C6-4AB8-9AAA-031E8464D75B}" destId="{320E39D1-BE1F-4A0C-A75E-058EF857385F}" srcOrd="0" destOrd="0" presId="urn:microsoft.com/office/officeart/2005/8/layout/cycle1"/>
    <dgm:cxn modelId="{DF086CC7-105D-472B-9633-2F6E0EF694A5}" type="presOf" srcId="{D095880C-17CF-4D9F-B0D9-15F00D395FF0}" destId="{D3DC9AA0-3F93-404A-900A-012063E85F3D}" srcOrd="0" destOrd="0" presId="urn:microsoft.com/office/officeart/2005/8/layout/cycle1"/>
    <dgm:cxn modelId="{C9E1678D-88CC-4BBD-9883-46B2F6EFD428}" type="presOf" srcId="{E2CAB735-EBBC-4C0F-B623-172DD8C428C8}" destId="{92ECA22D-5F16-4469-8EEB-B06894912466}" srcOrd="0" destOrd="0" presId="urn:microsoft.com/office/officeart/2005/8/layout/cycle1"/>
    <dgm:cxn modelId="{2EF49D13-E499-4339-9C1D-FEE4943658EF}" type="presOf" srcId="{DCD0EC92-1C52-45F1-BF7D-8E69ED765E37}" destId="{39AFC0BA-789C-4FA5-9797-913058A762A6}" srcOrd="0" destOrd="0" presId="urn:microsoft.com/office/officeart/2005/8/layout/cycle1"/>
    <dgm:cxn modelId="{074A132D-6FCA-4629-BE58-EE8F69DCD8FA}" srcId="{63D3F135-4F20-486C-A184-F0B710CE0D5F}" destId="{4E0C3F2F-56C6-4AB8-9AAA-031E8464D75B}" srcOrd="4" destOrd="0" parTransId="{AA273EA4-BD74-433F-8493-EB58DD9044DE}" sibTransId="{656B285A-A4F9-494A-BF19-0EDCD1D975E3}"/>
    <dgm:cxn modelId="{5D9DED79-BB23-4C29-A280-6383C667D4B5}" srcId="{63D3F135-4F20-486C-A184-F0B710CE0D5F}" destId="{62926A2F-929E-4766-8612-174644279586}" srcOrd="0" destOrd="0" parTransId="{B0B9A164-B04E-4946-AEF3-88B70558453B}" sibTransId="{DCD0EC92-1C52-45F1-BF7D-8E69ED765E37}"/>
    <dgm:cxn modelId="{002C0410-D14A-443F-A353-D3E733C5A783}" type="presParOf" srcId="{ABF64E99-150B-4195-8097-7493FF9AAFAD}" destId="{7B30B45F-11CB-4E23-AAF9-47CEEF0781AD}" srcOrd="0" destOrd="0" presId="urn:microsoft.com/office/officeart/2005/8/layout/cycle1"/>
    <dgm:cxn modelId="{8FF711A0-EE14-4F38-AB01-5F35F8B05B15}" type="presParOf" srcId="{ABF64E99-150B-4195-8097-7493FF9AAFAD}" destId="{824FDB1A-6579-4391-9911-5C9242BF074A}" srcOrd="1" destOrd="0" presId="urn:microsoft.com/office/officeart/2005/8/layout/cycle1"/>
    <dgm:cxn modelId="{7B15A2C6-C327-43D7-9878-2217A65EDB68}" type="presParOf" srcId="{ABF64E99-150B-4195-8097-7493FF9AAFAD}" destId="{39AFC0BA-789C-4FA5-9797-913058A762A6}" srcOrd="2" destOrd="0" presId="urn:microsoft.com/office/officeart/2005/8/layout/cycle1"/>
    <dgm:cxn modelId="{72F43080-8273-480A-991C-CE7F69B0F5F1}" type="presParOf" srcId="{ABF64E99-150B-4195-8097-7493FF9AAFAD}" destId="{118A0AD0-A7CC-4C73-AA4C-27C9988C616F}" srcOrd="3" destOrd="0" presId="urn:microsoft.com/office/officeart/2005/8/layout/cycle1"/>
    <dgm:cxn modelId="{5C96846F-9C52-40A9-9017-FF55DB1F8F45}" type="presParOf" srcId="{ABF64E99-150B-4195-8097-7493FF9AAFAD}" destId="{92ECA22D-5F16-4469-8EEB-B06894912466}" srcOrd="4" destOrd="0" presId="urn:microsoft.com/office/officeart/2005/8/layout/cycle1"/>
    <dgm:cxn modelId="{642045A6-FBD2-44F6-AE35-CE2B751587DD}" type="presParOf" srcId="{ABF64E99-150B-4195-8097-7493FF9AAFAD}" destId="{9B5A182C-1A06-45B6-9B49-9D504FE8E0E2}" srcOrd="5" destOrd="0" presId="urn:microsoft.com/office/officeart/2005/8/layout/cycle1"/>
    <dgm:cxn modelId="{83CFB060-93EF-4281-A875-23BDDA4FDA1B}" type="presParOf" srcId="{ABF64E99-150B-4195-8097-7493FF9AAFAD}" destId="{8FE0762E-334F-48E4-86A6-23475C5C807F}" srcOrd="6" destOrd="0" presId="urn:microsoft.com/office/officeart/2005/8/layout/cycle1"/>
    <dgm:cxn modelId="{8BD5A28D-F5E8-404B-AFBB-9244EC86F6AF}" type="presParOf" srcId="{ABF64E99-150B-4195-8097-7493FF9AAFAD}" destId="{2C6ED87E-C3C9-459D-A2A1-E3A2328E280E}" srcOrd="7" destOrd="0" presId="urn:microsoft.com/office/officeart/2005/8/layout/cycle1"/>
    <dgm:cxn modelId="{EEB47FAA-7F5D-44E7-8FEC-E2094C9527C2}" type="presParOf" srcId="{ABF64E99-150B-4195-8097-7493FF9AAFAD}" destId="{EEED4224-BCD2-45DD-95AF-475989E0F728}" srcOrd="8" destOrd="0" presId="urn:microsoft.com/office/officeart/2005/8/layout/cycle1"/>
    <dgm:cxn modelId="{E880ECD9-2B36-49AF-B45E-A9D30CE0C3B2}" type="presParOf" srcId="{ABF64E99-150B-4195-8097-7493FF9AAFAD}" destId="{023B5F16-0D7E-43AE-A362-17D4FB43B13F}" srcOrd="9" destOrd="0" presId="urn:microsoft.com/office/officeart/2005/8/layout/cycle1"/>
    <dgm:cxn modelId="{93ABE996-7FD2-47F5-9F48-4BCB069FEDAD}" type="presParOf" srcId="{ABF64E99-150B-4195-8097-7493FF9AAFAD}" destId="{D3DC9AA0-3F93-404A-900A-012063E85F3D}" srcOrd="10" destOrd="0" presId="urn:microsoft.com/office/officeart/2005/8/layout/cycle1"/>
    <dgm:cxn modelId="{E45444C2-175A-47DD-B625-E1124AEFDE87}" type="presParOf" srcId="{ABF64E99-150B-4195-8097-7493FF9AAFAD}" destId="{E6BC92CB-D4E9-4707-ACCA-61D754DC2C0E}" srcOrd="11" destOrd="0" presId="urn:microsoft.com/office/officeart/2005/8/layout/cycle1"/>
    <dgm:cxn modelId="{44F84324-6B90-486C-90A3-B396022CD035}" type="presParOf" srcId="{ABF64E99-150B-4195-8097-7493FF9AAFAD}" destId="{4F1587A4-6655-49E5-BFAD-874FB0F10C2A}" srcOrd="12" destOrd="0" presId="urn:microsoft.com/office/officeart/2005/8/layout/cycle1"/>
    <dgm:cxn modelId="{0A1F9D7C-98E7-4829-B5D9-CCE7356C0D46}" type="presParOf" srcId="{ABF64E99-150B-4195-8097-7493FF9AAFAD}" destId="{320E39D1-BE1F-4A0C-A75E-058EF857385F}" srcOrd="13" destOrd="0" presId="urn:microsoft.com/office/officeart/2005/8/layout/cycle1"/>
    <dgm:cxn modelId="{D8E3922B-6EA0-40B8-90B0-7D5B01021297}" type="presParOf" srcId="{ABF64E99-150B-4195-8097-7493FF9AAFAD}" destId="{645F1D0C-9EF5-4385-BC5F-B7961222DF25}" srcOrd="14" destOrd="0" presId="urn:microsoft.com/office/officeart/2005/8/layout/cycle1"/>
    <dgm:cxn modelId="{258389A7-B05F-47F5-BDD8-209FE7641118}" type="presParOf" srcId="{ABF64E99-150B-4195-8097-7493FF9AAFAD}" destId="{B25889F9-42D4-43A7-9B6F-B3379F082041}" srcOrd="15" destOrd="0" presId="urn:microsoft.com/office/officeart/2005/8/layout/cycle1"/>
    <dgm:cxn modelId="{9D31B11A-1410-44D1-9D56-2B36BED61D6F}" type="presParOf" srcId="{ABF64E99-150B-4195-8097-7493FF9AAFAD}" destId="{C8DAB7F0-74E1-45BB-AEBA-D89569C4F7B4}" srcOrd="16" destOrd="0" presId="urn:microsoft.com/office/officeart/2005/8/layout/cycle1"/>
    <dgm:cxn modelId="{123EA08A-6BF7-4E14-92D7-2233365D0547}" type="presParOf" srcId="{ABF64E99-150B-4195-8097-7493FF9AAFAD}" destId="{F7EFE5F3-D5A2-479D-9984-8DFCB623FF93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D67A79-4056-4BCC-BB7C-EC09296DAA73}" type="doc">
      <dgm:prSet loTypeId="urn:microsoft.com/office/officeart/2005/8/layout/venn3" loCatId="relationship" qsTypeId="urn:microsoft.com/office/officeart/2005/8/quickstyle/simple1" qsCatId="simple" csTypeId="urn:microsoft.com/office/officeart/2005/8/colors/colorful1" csCatId="colorful" phldr="0"/>
      <dgm:spPr/>
      <dgm:t>
        <a:bodyPr/>
        <a:lstStyle/>
        <a:p>
          <a:endParaRPr lang="bg-BG"/>
        </a:p>
      </dgm:t>
    </dgm:pt>
    <dgm:pt modelId="{9E35573D-1C79-4DEC-810D-52D21375C0AD}">
      <dgm:prSet phldrT="[Text]" phldr="1"/>
      <dgm:spPr/>
      <dgm:t>
        <a:bodyPr/>
        <a:lstStyle/>
        <a:p>
          <a:endParaRPr lang="bg-BG" dirty="0"/>
        </a:p>
      </dgm:t>
    </dgm:pt>
    <dgm:pt modelId="{F9AA7026-6FB9-4EDC-AA6C-CC4F40C7034E}" type="parTrans" cxnId="{5173C4D6-7782-41BA-98F3-5116CFF47FD6}">
      <dgm:prSet/>
      <dgm:spPr/>
      <dgm:t>
        <a:bodyPr/>
        <a:lstStyle/>
        <a:p>
          <a:endParaRPr lang="bg-BG"/>
        </a:p>
      </dgm:t>
    </dgm:pt>
    <dgm:pt modelId="{268649DF-29B8-42F2-975C-D4126F2E3CE9}" type="sibTrans" cxnId="{5173C4D6-7782-41BA-98F3-5116CFF47FD6}">
      <dgm:prSet/>
      <dgm:spPr/>
      <dgm:t>
        <a:bodyPr/>
        <a:lstStyle/>
        <a:p>
          <a:endParaRPr lang="bg-BG"/>
        </a:p>
      </dgm:t>
    </dgm:pt>
    <dgm:pt modelId="{655F9511-591E-40FB-9A47-D11DA6F8DBCF}">
      <dgm:prSet phldrT="[Text]" phldr="1"/>
      <dgm:spPr/>
      <dgm:t>
        <a:bodyPr/>
        <a:lstStyle/>
        <a:p>
          <a:endParaRPr lang="bg-BG"/>
        </a:p>
      </dgm:t>
    </dgm:pt>
    <dgm:pt modelId="{7FCD8858-D013-403B-8B3C-9F289FA1A2D5}" type="parTrans" cxnId="{6D128E3C-5203-4CEF-B0DF-EB800446E765}">
      <dgm:prSet/>
      <dgm:spPr/>
      <dgm:t>
        <a:bodyPr/>
        <a:lstStyle/>
        <a:p>
          <a:endParaRPr lang="bg-BG"/>
        </a:p>
      </dgm:t>
    </dgm:pt>
    <dgm:pt modelId="{FE06DFA7-5875-49B2-8000-176E1F0C2DB4}" type="sibTrans" cxnId="{6D128E3C-5203-4CEF-B0DF-EB800446E765}">
      <dgm:prSet/>
      <dgm:spPr/>
      <dgm:t>
        <a:bodyPr/>
        <a:lstStyle/>
        <a:p>
          <a:endParaRPr lang="bg-BG"/>
        </a:p>
      </dgm:t>
    </dgm:pt>
    <dgm:pt modelId="{CF60D063-03CF-4C28-B00F-2A9CE534C939}">
      <dgm:prSet phldrT="[Text]" phldr="1"/>
      <dgm:spPr/>
      <dgm:t>
        <a:bodyPr/>
        <a:lstStyle/>
        <a:p>
          <a:endParaRPr lang="bg-BG" dirty="0"/>
        </a:p>
      </dgm:t>
    </dgm:pt>
    <dgm:pt modelId="{FD82E277-D4C3-45B1-A110-A64966C57221}" type="parTrans" cxnId="{642FB0F2-730D-4CFA-A917-A0AF65D73ED6}">
      <dgm:prSet/>
      <dgm:spPr/>
      <dgm:t>
        <a:bodyPr/>
        <a:lstStyle/>
        <a:p>
          <a:endParaRPr lang="bg-BG"/>
        </a:p>
      </dgm:t>
    </dgm:pt>
    <dgm:pt modelId="{52132198-EF7E-4F09-8B9B-49F6ACB778F4}" type="sibTrans" cxnId="{642FB0F2-730D-4CFA-A917-A0AF65D73ED6}">
      <dgm:prSet/>
      <dgm:spPr/>
      <dgm:t>
        <a:bodyPr/>
        <a:lstStyle/>
        <a:p>
          <a:endParaRPr lang="bg-BG"/>
        </a:p>
      </dgm:t>
    </dgm:pt>
    <dgm:pt modelId="{9A5F82C5-C583-4654-8E2F-54CEBB7FF850}">
      <dgm:prSet phldrT="[Text]" phldr="1"/>
      <dgm:spPr/>
      <dgm:t>
        <a:bodyPr/>
        <a:lstStyle/>
        <a:p>
          <a:endParaRPr lang="bg-BG"/>
        </a:p>
      </dgm:t>
    </dgm:pt>
    <dgm:pt modelId="{2FC30168-96A8-46CF-971B-751CF8E379F8}" type="parTrans" cxnId="{8DEED865-EACC-415B-B3FF-C39A77865384}">
      <dgm:prSet/>
      <dgm:spPr/>
      <dgm:t>
        <a:bodyPr/>
        <a:lstStyle/>
        <a:p>
          <a:endParaRPr lang="bg-BG"/>
        </a:p>
      </dgm:t>
    </dgm:pt>
    <dgm:pt modelId="{9FF44A5D-DD70-4630-ADBD-55203E7FC170}" type="sibTrans" cxnId="{8DEED865-EACC-415B-B3FF-C39A77865384}">
      <dgm:prSet/>
      <dgm:spPr/>
      <dgm:t>
        <a:bodyPr/>
        <a:lstStyle/>
        <a:p>
          <a:endParaRPr lang="bg-BG"/>
        </a:p>
      </dgm:t>
    </dgm:pt>
    <dgm:pt modelId="{C6A07A85-9553-482D-B2E9-4C1B2A4584D6}" type="pres">
      <dgm:prSet presAssocID="{6ED67A79-4056-4BCC-BB7C-EC09296DAA7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F4961FA8-A3DE-4EBB-9DB4-0D4B75E94B8B}" type="pres">
      <dgm:prSet presAssocID="{9E35573D-1C79-4DEC-810D-52D21375C0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29409A8B-21D3-48E6-8068-8E650FC37584}" type="pres">
      <dgm:prSet presAssocID="{268649DF-29B8-42F2-975C-D4126F2E3CE9}" presName="space" presStyleCnt="0"/>
      <dgm:spPr/>
    </dgm:pt>
    <dgm:pt modelId="{B00C3469-6B47-42AD-B19E-B669B0304012}" type="pres">
      <dgm:prSet presAssocID="{655F9511-591E-40FB-9A47-D11DA6F8DBCF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0532F80-3A6A-4B83-9B2C-F29AD731BA99}" type="pres">
      <dgm:prSet presAssocID="{FE06DFA7-5875-49B2-8000-176E1F0C2DB4}" presName="space" presStyleCnt="0"/>
      <dgm:spPr/>
    </dgm:pt>
    <dgm:pt modelId="{5278294D-5298-4B71-A4A5-0C05BB7A5906}" type="pres">
      <dgm:prSet presAssocID="{CF60D063-03CF-4C28-B00F-2A9CE534C939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77482C9-09D8-4223-A160-66A7751FBBE2}" type="pres">
      <dgm:prSet presAssocID="{52132198-EF7E-4F09-8B9B-49F6ACB778F4}" presName="space" presStyleCnt="0"/>
      <dgm:spPr/>
    </dgm:pt>
    <dgm:pt modelId="{65888C64-B512-47F7-BB64-FA9AB766A98E}" type="pres">
      <dgm:prSet presAssocID="{9A5F82C5-C583-4654-8E2F-54CEBB7FF850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6D128E3C-5203-4CEF-B0DF-EB800446E765}" srcId="{6ED67A79-4056-4BCC-BB7C-EC09296DAA73}" destId="{655F9511-591E-40FB-9A47-D11DA6F8DBCF}" srcOrd="1" destOrd="0" parTransId="{7FCD8858-D013-403B-8B3C-9F289FA1A2D5}" sibTransId="{FE06DFA7-5875-49B2-8000-176E1F0C2DB4}"/>
    <dgm:cxn modelId="{8DEED865-EACC-415B-B3FF-C39A77865384}" srcId="{6ED67A79-4056-4BCC-BB7C-EC09296DAA73}" destId="{9A5F82C5-C583-4654-8E2F-54CEBB7FF850}" srcOrd="3" destOrd="0" parTransId="{2FC30168-96A8-46CF-971B-751CF8E379F8}" sibTransId="{9FF44A5D-DD70-4630-ADBD-55203E7FC170}"/>
    <dgm:cxn modelId="{642FB0F2-730D-4CFA-A917-A0AF65D73ED6}" srcId="{6ED67A79-4056-4BCC-BB7C-EC09296DAA73}" destId="{CF60D063-03CF-4C28-B00F-2A9CE534C939}" srcOrd="2" destOrd="0" parTransId="{FD82E277-D4C3-45B1-A110-A64966C57221}" sibTransId="{52132198-EF7E-4F09-8B9B-49F6ACB778F4}"/>
    <dgm:cxn modelId="{4F5A02BC-E5D7-439D-A965-E0574EC2CF42}" type="presOf" srcId="{CF60D063-03CF-4C28-B00F-2A9CE534C939}" destId="{5278294D-5298-4B71-A4A5-0C05BB7A5906}" srcOrd="0" destOrd="0" presId="urn:microsoft.com/office/officeart/2005/8/layout/venn3"/>
    <dgm:cxn modelId="{F45C8990-6CAE-4C52-B8EA-B04AD3304080}" type="presOf" srcId="{9E35573D-1C79-4DEC-810D-52D21375C0AD}" destId="{F4961FA8-A3DE-4EBB-9DB4-0D4B75E94B8B}" srcOrd="0" destOrd="0" presId="urn:microsoft.com/office/officeart/2005/8/layout/venn3"/>
    <dgm:cxn modelId="{1E737D75-6D92-4159-9944-43BD6B058F72}" type="presOf" srcId="{655F9511-591E-40FB-9A47-D11DA6F8DBCF}" destId="{B00C3469-6B47-42AD-B19E-B669B0304012}" srcOrd="0" destOrd="0" presId="urn:microsoft.com/office/officeart/2005/8/layout/venn3"/>
    <dgm:cxn modelId="{D0AF42F2-74EF-4A16-8BE6-2DFE7ED9F679}" type="presOf" srcId="{9A5F82C5-C583-4654-8E2F-54CEBB7FF850}" destId="{65888C64-B512-47F7-BB64-FA9AB766A98E}" srcOrd="0" destOrd="0" presId="urn:microsoft.com/office/officeart/2005/8/layout/venn3"/>
    <dgm:cxn modelId="{F1B772C3-4407-4203-A24A-BB35F23FA753}" type="presOf" srcId="{6ED67A79-4056-4BCC-BB7C-EC09296DAA73}" destId="{C6A07A85-9553-482D-B2E9-4C1B2A4584D6}" srcOrd="0" destOrd="0" presId="urn:microsoft.com/office/officeart/2005/8/layout/venn3"/>
    <dgm:cxn modelId="{5173C4D6-7782-41BA-98F3-5116CFF47FD6}" srcId="{6ED67A79-4056-4BCC-BB7C-EC09296DAA73}" destId="{9E35573D-1C79-4DEC-810D-52D21375C0AD}" srcOrd="0" destOrd="0" parTransId="{F9AA7026-6FB9-4EDC-AA6C-CC4F40C7034E}" sibTransId="{268649DF-29B8-42F2-975C-D4126F2E3CE9}"/>
    <dgm:cxn modelId="{ED43EF1B-4B0B-4C73-9F65-788CB835C4F5}" type="presParOf" srcId="{C6A07A85-9553-482D-B2E9-4C1B2A4584D6}" destId="{F4961FA8-A3DE-4EBB-9DB4-0D4B75E94B8B}" srcOrd="0" destOrd="0" presId="urn:microsoft.com/office/officeart/2005/8/layout/venn3"/>
    <dgm:cxn modelId="{0E9921F2-520A-49F5-97EB-9145112D6A2C}" type="presParOf" srcId="{C6A07A85-9553-482D-B2E9-4C1B2A4584D6}" destId="{29409A8B-21D3-48E6-8068-8E650FC37584}" srcOrd="1" destOrd="0" presId="urn:microsoft.com/office/officeart/2005/8/layout/venn3"/>
    <dgm:cxn modelId="{91334F79-8A1E-4350-AE4A-AC80F45D6C7E}" type="presParOf" srcId="{C6A07A85-9553-482D-B2E9-4C1B2A4584D6}" destId="{B00C3469-6B47-42AD-B19E-B669B0304012}" srcOrd="2" destOrd="0" presId="urn:microsoft.com/office/officeart/2005/8/layout/venn3"/>
    <dgm:cxn modelId="{55942D34-9782-4751-8DD9-95A4ED359025}" type="presParOf" srcId="{C6A07A85-9553-482D-B2E9-4C1B2A4584D6}" destId="{30532F80-3A6A-4B83-9B2C-F29AD731BA99}" srcOrd="3" destOrd="0" presId="urn:microsoft.com/office/officeart/2005/8/layout/venn3"/>
    <dgm:cxn modelId="{D0708E90-1F28-4A59-A8C7-192656EF5852}" type="presParOf" srcId="{C6A07A85-9553-482D-B2E9-4C1B2A4584D6}" destId="{5278294D-5298-4B71-A4A5-0C05BB7A5906}" srcOrd="4" destOrd="0" presId="urn:microsoft.com/office/officeart/2005/8/layout/venn3"/>
    <dgm:cxn modelId="{BCACD2B0-A331-4EA1-8E98-31AFC7D94C59}" type="presParOf" srcId="{C6A07A85-9553-482D-B2E9-4C1B2A4584D6}" destId="{877482C9-09D8-4223-A160-66A7751FBBE2}" srcOrd="5" destOrd="0" presId="urn:microsoft.com/office/officeart/2005/8/layout/venn3"/>
    <dgm:cxn modelId="{076123CB-7E14-45FB-A602-D3B236A6A0C9}" type="presParOf" srcId="{C6A07A85-9553-482D-B2E9-4C1B2A4584D6}" destId="{65888C64-B512-47F7-BB64-FA9AB766A98E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A67D24-1EA4-4D60-9BE3-F9FCF74499A9}" type="doc">
      <dgm:prSet loTypeId="urn:microsoft.com/office/officeart/2005/8/layout/hList6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8B01F722-9F28-47C9-A171-11A2C2A2C3F8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600" b="1" dirty="0" smtClean="0">
              <a:solidFill>
                <a:srgbClr val="663300"/>
              </a:solidFill>
              <a:effectLst/>
              <a:latin typeface="Cambria" pitchFamily="18" charset="0"/>
            </a:rPr>
            <a:t>ПРЕСА</a:t>
          </a:r>
          <a:endParaRPr lang="bg-BG" sz="1600" b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904D8DDA-7C48-4FB5-814F-8641354A3BC4}" type="parTrans" cxnId="{340794E1-8EA4-459D-98AA-E8B6DD03CC7F}">
      <dgm:prSet/>
      <dgm:spPr/>
      <dgm:t>
        <a:bodyPr/>
        <a:lstStyle/>
        <a:p>
          <a:endParaRPr lang="bg-BG"/>
        </a:p>
      </dgm:t>
    </dgm:pt>
    <dgm:pt modelId="{2FAEF402-F03A-4097-87E8-B6FCA252574F}" type="sibTrans" cxnId="{340794E1-8EA4-459D-98AA-E8B6DD03CC7F}">
      <dgm:prSet/>
      <dgm:spPr/>
      <dgm:t>
        <a:bodyPr/>
        <a:lstStyle/>
        <a:p>
          <a:endParaRPr lang="bg-BG"/>
        </a:p>
      </dgm:t>
    </dgm:pt>
    <dgm:pt modelId="{B4CCA9CF-7B1E-4918-8332-513B0353F804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smtClean="0">
              <a:solidFill>
                <a:srgbClr val="663300"/>
              </a:solidFill>
              <a:effectLst/>
              <a:latin typeface="Cambria" pitchFamily="18" charset="0"/>
            </a:rPr>
            <a:t>Сп.МЕНИДЖЪР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08F5FBBE-DEC3-4FB6-9D1E-790ACF7CFB76}" type="parTrans" cxnId="{81EE78F2-FA86-4C7F-ACDE-DB25F5E80DAC}">
      <dgm:prSet/>
      <dgm:spPr/>
      <dgm:t>
        <a:bodyPr/>
        <a:lstStyle/>
        <a:p>
          <a:endParaRPr lang="bg-BG"/>
        </a:p>
      </dgm:t>
    </dgm:pt>
    <dgm:pt modelId="{E2797F56-EFD7-4F4D-868C-AE917D72DCF4}" type="sibTrans" cxnId="{81EE78F2-FA86-4C7F-ACDE-DB25F5E80DAC}">
      <dgm:prSet/>
      <dgm:spPr/>
      <dgm:t>
        <a:bodyPr/>
        <a:lstStyle/>
        <a:p>
          <a:endParaRPr lang="bg-BG"/>
        </a:p>
      </dgm:t>
    </dgm:pt>
    <dgm:pt modelId="{10513198-627E-402F-8C38-E1029EBE9078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 сп. </a:t>
          </a:r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B2B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740B09DF-0DC0-49ED-A671-FDF288DFE33C}" type="parTrans" cxnId="{644846C0-1850-48C5-943D-84576F710D1A}">
      <dgm:prSet/>
      <dgm:spPr/>
      <dgm:t>
        <a:bodyPr/>
        <a:lstStyle/>
        <a:p>
          <a:endParaRPr lang="bg-BG"/>
        </a:p>
      </dgm:t>
    </dgm:pt>
    <dgm:pt modelId="{42A95378-1855-4D3E-B55F-BB0DE5036701}" type="sibTrans" cxnId="{644846C0-1850-48C5-943D-84576F710D1A}">
      <dgm:prSet/>
      <dgm:spPr/>
      <dgm:t>
        <a:bodyPr/>
        <a:lstStyle/>
        <a:p>
          <a:endParaRPr lang="bg-BG"/>
        </a:p>
      </dgm:t>
    </dgm:pt>
    <dgm:pt modelId="{487D5FC0-1FD1-4C47-ADCD-6907A2D7BC53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600" b="1" dirty="0" smtClean="0">
              <a:solidFill>
                <a:srgbClr val="663300"/>
              </a:solidFill>
              <a:effectLst/>
              <a:latin typeface="Cambria" pitchFamily="18" charset="0"/>
            </a:rPr>
            <a:t>ТВ и Радио</a:t>
          </a:r>
          <a:endParaRPr lang="bg-BG" sz="1600" b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581D2C0B-0F39-4460-8ECB-520E822A0515}" type="parTrans" cxnId="{BFDBF54D-DDDB-4CE7-9DD6-A7EB4A60CCCC}">
      <dgm:prSet/>
      <dgm:spPr/>
      <dgm:t>
        <a:bodyPr/>
        <a:lstStyle/>
        <a:p>
          <a:endParaRPr lang="bg-BG"/>
        </a:p>
      </dgm:t>
    </dgm:pt>
    <dgm:pt modelId="{552C10A0-3786-474A-870F-74E739B98194}" type="sibTrans" cxnId="{BFDBF54D-DDDB-4CE7-9DD6-A7EB4A60CCCC}">
      <dgm:prSet/>
      <dgm:spPr/>
      <dgm:t>
        <a:bodyPr/>
        <a:lstStyle/>
        <a:p>
          <a:endParaRPr lang="bg-BG"/>
        </a:p>
      </dgm:t>
    </dgm:pt>
    <dgm:pt modelId="{900AAA33-B119-4C20-9BEB-177E4C312C05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ТВ 7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8CD98B5B-1662-4101-B2EB-5463A7902EBB}" type="parTrans" cxnId="{8A376E74-CBE5-4B4F-A9F6-2AE2B62CF3E1}">
      <dgm:prSet/>
      <dgm:spPr/>
      <dgm:t>
        <a:bodyPr/>
        <a:lstStyle/>
        <a:p>
          <a:endParaRPr lang="bg-BG"/>
        </a:p>
      </dgm:t>
    </dgm:pt>
    <dgm:pt modelId="{83354221-9718-429A-90FA-D2F9CA4E0BC6}" type="sibTrans" cxnId="{8A376E74-CBE5-4B4F-A9F6-2AE2B62CF3E1}">
      <dgm:prSet/>
      <dgm:spPr/>
      <dgm:t>
        <a:bodyPr/>
        <a:lstStyle/>
        <a:p>
          <a:endParaRPr lang="bg-BG"/>
        </a:p>
      </dgm:t>
    </dgm:pt>
    <dgm:pt modelId="{8B52BF18-AB44-4315-A881-ED8EA80F1933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600" b="1" dirty="0" smtClean="0">
              <a:solidFill>
                <a:srgbClr val="663300"/>
              </a:solidFill>
              <a:effectLst/>
              <a:latin typeface="Cambria" pitchFamily="18" charset="0"/>
            </a:rPr>
            <a:t>Интернет</a:t>
          </a:r>
          <a:endParaRPr lang="bg-BG" sz="1600" b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686184F0-BAD5-4C82-8108-618DC872A3E7}" type="parTrans" cxnId="{5DE0571B-C6C5-4529-9693-F53ABB13BA39}">
      <dgm:prSet/>
      <dgm:spPr/>
      <dgm:t>
        <a:bodyPr/>
        <a:lstStyle/>
        <a:p>
          <a:endParaRPr lang="bg-BG"/>
        </a:p>
      </dgm:t>
    </dgm:pt>
    <dgm:pt modelId="{8D7E5AF2-A752-410A-9A1E-E3ABFD0B065E}" type="sibTrans" cxnId="{5DE0571B-C6C5-4529-9693-F53ABB13BA39}">
      <dgm:prSet/>
      <dgm:spPr/>
      <dgm:t>
        <a:bodyPr/>
        <a:lstStyle/>
        <a:p>
          <a:endParaRPr lang="bg-BG"/>
        </a:p>
      </dgm:t>
    </dgm:pt>
    <dgm:pt modelId="{3ADAED9A-A1F9-4289-BF1C-A02733FFA087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dnes.bg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FBD0BB6D-E7DA-4D96-933B-498B21C08998}" type="parTrans" cxnId="{6417BE89-8C7B-4D8E-9790-6C8398806417}">
      <dgm:prSet/>
      <dgm:spPr/>
      <dgm:t>
        <a:bodyPr/>
        <a:lstStyle/>
        <a:p>
          <a:endParaRPr lang="bg-BG"/>
        </a:p>
      </dgm:t>
    </dgm:pt>
    <dgm:pt modelId="{361EB277-1B76-43D1-8EFE-AAF4B330BA55}" type="sibTrans" cxnId="{6417BE89-8C7B-4D8E-9790-6C8398806417}">
      <dgm:prSet/>
      <dgm:spPr/>
      <dgm:t>
        <a:bodyPr/>
        <a:lstStyle/>
        <a:p>
          <a:endParaRPr lang="bg-BG"/>
        </a:p>
      </dgm:t>
    </dgm:pt>
    <dgm:pt modelId="{5B85880D-0660-47B3-B72E-E2F37CA85893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hoteli.start.bg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9637B479-F532-48EF-929B-E233CEA8AF97}" type="parTrans" cxnId="{4DF1C20A-FB43-4E0B-9B45-720A0341412D}">
      <dgm:prSet/>
      <dgm:spPr/>
      <dgm:t>
        <a:bodyPr/>
        <a:lstStyle/>
        <a:p>
          <a:endParaRPr lang="bg-BG"/>
        </a:p>
      </dgm:t>
    </dgm:pt>
    <dgm:pt modelId="{E9DCEE7E-C97C-4980-BB64-38FABB5CCADC}" type="sibTrans" cxnId="{4DF1C20A-FB43-4E0B-9B45-720A0341412D}">
      <dgm:prSet/>
      <dgm:spPr/>
      <dgm:t>
        <a:bodyPr/>
        <a:lstStyle/>
        <a:p>
          <a:endParaRPr lang="bg-BG"/>
        </a:p>
      </dgm:t>
    </dgm:pt>
    <dgm:pt modelId="{B1AC0A1F-FEA8-4437-BE90-2F254F958658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 сп. ОК Туризъм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06DF8B2F-CA45-44C1-A4D0-17BBE09708F5}" type="parTrans" cxnId="{04092378-BAFC-4C82-8E49-2DDC82F28459}">
      <dgm:prSet/>
      <dgm:spPr/>
      <dgm:t>
        <a:bodyPr/>
        <a:lstStyle/>
        <a:p>
          <a:endParaRPr lang="bg-BG"/>
        </a:p>
      </dgm:t>
    </dgm:pt>
    <dgm:pt modelId="{180618FF-D325-48DA-B626-02A51A0A0C23}" type="sibTrans" cxnId="{04092378-BAFC-4C82-8E49-2DDC82F28459}">
      <dgm:prSet/>
      <dgm:spPr/>
      <dgm:t>
        <a:bodyPr/>
        <a:lstStyle/>
        <a:p>
          <a:endParaRPr lang="bg-BG"/>
        </a:p>
      </dgm:t>
    </dgm:pt>
    <dgm:pt modelId="{4A1948AE-8EF1-4132-916F-65A3F66FD7FE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Сп.</a:t>
          </a:r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Brava Casa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0AB66257-1500-4E4E-98A6-C1C1F5EB7EB7}" type="parTrans" cxnId="{18EE5DFD-0C8E-46D2-8ADB-8CA1B06911A0}">
      <dgm:prSet/>
      <dgm:spPr/>
      <dgm:t>
        <a:bodyPr/>
        <a:lstStyle/>
        <a:p>
          <a:endParaRPr lang="bg-BG"/>
        </a:p>
      </dgm:t>
    </dgm:pt>
    <dgm:pt modelId="{C92C2080-C68F-4086-95ED-9E9936731468}" type="sibTrans" cxnId="{18EE5DFD-0C8E-46D2-8ADB-8CA1B06911A0}">
      <dgm:prSet/>
      <dgm:spPr/>
      <dgm:t>
        <a:bodyPr/>
        <a:lstStyle/>
        <a:p>
          <a:endParaRPr lang="bg-BG"/>
        </a:p>
      </dgm:t>
    </dgm:pt>
    <dgm:pt modelId="{506E8158-83AE-4531-B099-28400CD58832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Сп. </a:t>
          </a:r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Abitare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F9A01975-6325-4804-8147-DA35CE4CBEC9}" type="parTrans" cxnId="{DE7D797C-0A0F-4621-A3FB-025387D30A63}">
      <dgm:prSet/>
      <dgm:spPr/>
      <dgm:t>
        <a:bodyPr/>
        <a:lstStyle/>
        <a:p>
          <a:endParaRPr lang="bg-BG"/>
        </a:p>
      </dgm:t>
    </dgm:pt>
    <dgm:pt modelId="{752C1866-5478-4D9F-BAB0-9DBDABE48AFB}" type="sibTrans" cxnId="{DE7D797C-0A0F-4621-A3FB-025387D30A63}">
      <dgm:prSet/>
      <dgm:spPr/>
      <dgm:t>
        <a:bodyPr/>
        <a:lstStyle/>
        <a:p>
          <a:endParaRPr lang="bg-BG"/>
        </a:p>
      </dgm:t>
    </dgm:pt>
    <dgm:pt modelId="{2966E963-F189-4470-A275-95647EA451CD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сп. ДОМЪТ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91023CFC-C855-4598-ACEF-CEA4C846D83F}" type="parTrans" cxnId="{67A8E9F4-31A4-48DB-B9EA-AC79E46DCE28}">
      <dgm:prSet/>
      <dgm:spPr/>
      <dgm:t>
        <a:bodyPr/>
        <a:lstStyle/>
        <a:p>
          <a:endParaRPr lang="bg-BG"/>
        </a:p>
      </dgm:t>
    </dgm:pt>
    <dgm:pt modelId="{909073D6-A607-4DF5-BF69-F81D9DDB993F}" type="sibTrans" cxnId="{67A8E9F4-31A4-48DB-B9EA-AC79E46DCE28}">
      <dgm:prSet/>
      <dgm:spPr/>
      <dgm:t>
        <a:bodyPr/>
        <a:lstStyle/>
        <a:p>
          <a:endParaRPr lang="bg-BG"/>
        </a:p>
      </dgm:t>
    </dgm:pt>
    <dgm:pt modelId="{FF01255E-6CE9-400F-A4C6-9989B9F2C8EF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Сп. ХВП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BED45554-73CE-4C0F-A93E-AFED1451E9A1}" type="parTrans" cxnId="{C67919DC-6CA4-4E65-93B8-C5677015A675}">
      <dgm:prSet/>
      <dgm:spPr/>
      <dgm:t>
        <a:bodyPr/>
        <a:lstStyle/>
        <a:p>
          <a:endParaRPr lang="bg-BG"/>
        </a:p>
      </dgm:t>
    </dgm:pt>
    <dgm:pt modelId="{4E846108-889C-403D-8319-B34387CE9FF4}" type="sibTrans" cxnId="{C67919DC-6CA4-4E65-93B8-C5677015A675}">
      <dgm:prSet/>
      <dgm:spPr/>
      <dgm:t>
        <a:bodyPr/>
        <a:lstStyle/>
        <a:p>
          <a:endParaRPr lang="bg-BG"/>
        </a:p>
      </dgm:t>
    </dgm:pt>
    <dgm:pt modelId="{5A13EFF3-2827-467F-B3F9-A2F41B9C5A22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И много други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B0D202FE-DE54-4D8A-B1D3-6DA6297A4044}" type="parTrans" cxnId="{C6CED807-ACDC-4E8E-9D13-2EADC1712569}">
      <dgm:prSet/>
      <dgm:spPr/>
      <dgm:t>
        <a:bodyPr/>
        <a:lstStyle/>
        <a:p>
          <a:endParaRPr lang="bg-BG"/>
        </a:p>
      </dgm:t>
    </dgm:pt>
    <dgm:pt modelId="{157DE74A-390D-41F0-A6A6-6494BBFA07D4}" type="sibTrans" cxnId="{C6CED807-ACDC-4E8E-9D13-2EADC1712569}">
      <dgm:prSet/>
      <dgm:spPr/>
      <dgm:t>
        <a:bodyPr/>
        <a:lstStyle/>
        <a:p>
          <a:endParaRPr lang="bg-BG"/>
        </a:p>
      </dgm:t>
    </dgm:pt>
    <dgm:pt modelId="{6A3F73B4-C525-48EA-9D5B-887E51373EC8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economynews.bg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1E646F84-8F71-4392-84B3-6E9FE1DC617B}" type="parTrans" cxnId="{8B659EC2-9D75-4E07-B4E9-5A4307EAE583}">
      <dgm:prSet/>
      <dgm:spPr/>
      <dgm:t>
        <a:bodyPr/>
        <a:lstStyle/>
        <a:p>
          <a:endParaRPr lang="bg-BG"/>
        </a:p>
      </dgm:t>
    </dgm:pt>
    <dgm:pt modelId="{1D859541-3A04-4EDB-B3AA-D781E3474ABF}" type="sibTrans" cxnId="{8B659EC2-9D75-4E07-B4E9-5A4307EAE583}">
      <dgm:prSet/>
      <dgm:spPr/>
      <dgm:t>
        <a:bodyPr/>
        <a:lstStyle/>
        <a:p>
          <a:endParaRPr lang="bg-BG"/>
        </a:p>
      </dgm:t>
    </dgm:pt>
    <dgm:pt modelId="{B4A37116-C594-4A2F-BCBF-3ECBF73765F3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actualno.com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90339A9A-AB95-4F10-AB77-105933632D0F}" type="parTrans" cxnId="{6F6BEEBF-6A92-46C1-9B83-B10353736564}">
      <dgm:prSet/>
      <dgm:spPr/>
      <dgm:t>
        <a:bodyPr/>
        <a:lstStyle/>
        <a:p>
          <a:endParaRPr lang="bg-BG"/>
        </a:p>
      </dgm:t>
    </dgm:pt>
    <dgm:pt modelId="{C39BB834-6288-4057-87CD-528D0D0348DB}" type="sibTrans" cxnId="{6F6BEEBF-6A92-46C1-9B83-B10353736564}">
      <dgm:prSet/>
      <dgm:spPr/>
      <dgm:t>
        <a:bodyPr/>
        <a:lstStyle/>
        <a:p>
          <a:endParaRPr lang="bg-BG"/>
        </a:p>
      </dgm:t>
    </dgm:pt>
    <dgm:pt modelId="{E651ABCD-9B22-4BA0-AFB7-979F4A555ECC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balkans.com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4F362756-D845-4462-9DD9-6426BDF36C2F}" type="parTrans" cxnId="{FDC0E46C-07AA-4B28-BA2F-9A7ED1688884}">
      <dgm:prSet/>
      <dgm:spPr/>
      <dgm:t>
        <a:bodyPr/>
        <a:lstStyle/>
        <a:p>
          <a:endParaRPr lang="bg-BG"/>
        </a:p>
      </dgm:t>
    </dgm:pt>
    <dgm:pt modelId="{C9FB77CD-E102-4D2D-BBB0-8C0523D9CED4}" type="sibTrans" cxnId="{FDC0E46C-07AA-4B28-BA2F-9A7ED1688884}">
      <dgm:prSet/>
      <dgm:spPr/>
      <dgm:t>
        <a:bodyPr/>
        <a:lstStyle/>
        <a:p>
          <a:endParaRPr lang="bg-BG"/>
        </a:p>
      </dgm:t>
    </dgm:pt>
    <dgm:pt modelId="{AB36E1E0-218C-4AEC-BCF3-03780D123BF2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 modef.com.tr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F88E00C6-1F88-453B-B626-37F27A2A090E}" type="parTrans" cxnId="{540C1F42-4DFC-4ED1-8922-DC43AA4E7AF6}">
      <dgm:prSet/>
      <dgm:spPr/>
      <dgm:t>
        <a:bodyPr/>
        <a:lstStyle/>
        <a:p>
          <a:endParaRPr lang="bg-BG"/>
        </a:p>
      </dgm:t>
    </dgm:pt>
    <dgm:pt modelId="{88B8B4C7-175C-40B8-B350-D5CB22A88BFD}" type="sibTrans" cxnId="{540C1F42-4DFC-4ED1-8922-DC43AA4E7AF6}">
      <dgm:prSet/>
      <dgm:spPr/>
      <dgm:t>
        <a:bodyPr/>
        <a:lstStyle/>
        <a:p>
          <a:endParaRPr lang="bg-BG"/>
        </a:p>
      </dgm:t>
    </dgm:pt>
    <dgm:pt modelId="{0BF4E469-260F-4970-9D8B-91053354065F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bania.bg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F0DDA1DD-910B-4EB3-9EB8-B1E3E2F7654B}" type="parTrans" cxnId="{EF0419EA-4BC9-40BF-8E98-96628A03F73C}">
      <dgm:prSet/>
      <dgm:spPr/>
      <dgm:t>
        <a:bodyPr/>
        <a:lstStyle/>
        <a:p>
          <a:endParaRPr lang="bg-BG"/>
        </a:p>
      </dgm:t>
    </dgm:pt>
    <dgm:pt modelId="{E5416BFD-2C34-4662-BFE3-55EC63934C93}" type="sibTrans" cxnId="{EF0419EA-4BC9-40BF-8E98-96628A03F73C}">
      <dgm:prSet/>
      <dgm:spPr/>
      <dgm:t>
        <a:bodyPr/>
        <a:lstStyle/>
        <a:p>
          <a:endParaRPr lang="bg-BG"/>
        </a:p>
      </dgm:t>
    </dgm:pt>
    <dgm:pt modelId="{8C7FE3E5-2032-485C-8BB6-4919A51F289E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 firmite.bg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2D5F86FC-BAEB-47F1-B855-D1AA9E443B80}" type="parTrans" cxnId="{B894D7C9-6871-44C1-B08E-CC6FC26EAA59}">
      <dgm:prSet/>
      <dgm:spPr/>
      <dgm:t>
        <a:bodyPr/>
        <a:lstStyle/>
        <a:p>
          <a:endParaRPr lang="bg-BG"/>
        </a:p>
      </dgm:t>
    </dgm:pt>
    <dgm:pt modelId="{7CAB3C80-10A7-4F4B-888C-BF34D473B19B}" type="sibTrans" cxnId="{B894D7C9-6871-44C1-B08E-CC6FC26EAA59}">
      <dgm:prSet/>
      <dgm:spPr/>
      <dgm:t>
        <a:bodyPr/>
        <a:lstStyle/>
        <a:p>
          <a:endParaRPr lang="bg-BG"/>
        </a:p>
      </dgm:t>
    </dgm:pt>
    <dgm:pt modelId="{5238D9EF-96D8-40C3-BC8B-BA1C3BEE9065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jobs.bg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CF31FA40-DB56-4952-A86A-622B40AE1F29}" type="parTrans" cxnId="{7E608D95-4B95-434B-8FCA-A25E7DF774A4}">
      <dgm:prSet/>
      <dgm:spPr/>
      <dgm:t>
        <a:bodyPr/>
        <a:lstStyle/>
        <a:p>
          <a:endParaRPr lang="bg-BG"/>
        </a:p>
      </dgm:t>
    </dgm:pt>
    <dgm:pt modelId="{B5722619-025A-42CE-90C5-0C4DC3699A31}" type="sibTrans" cxnId="{7E608D95-4B95-434B-8FCA-A25E7DF774A4}">
      <dgm:prSet/>
      <dgm:spPr/>
      <dgm:t>
        <a:bodyPr/>
        <a:lstStyle/>
        <a:p>
          <a:endParaRPr lang="bg-BG"/>
        </a:p>
      </dgm:t>
    </dgm:pt>
    <dgm:pt modelId="{43C3CC28-0EC0-469A-8F7B-C79904F12BF4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 eventbox.bg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C86387CB-97F5-4032-AB74-50F2E9870AD6}" type="parTrans" cxnId="{1DF6D4C2-9020-4993-B323-EB4C52EFF7BA}">
      <dgm:prSet/>
      <dgm:spPr/>
      <dgm:t>
        <a:bodyPr/>
        <a:lstStyle/>
        <a:p>
          <a:endParaRPr lang="bg-BG"/>
        </a:p>
      </dgm:t>
    </dgm:pt>
    <dgm:pt modelId="{910A877B-DF74-437C-9D37-D7BCF96B279A}" type="sibTrans" cxnId="{1DF6D4C2-9020-4993-B323-EB4C52EFF7BA}">
      <dgm:prSet/>
      <dgm:spPr/>
      <dgm:t>
        <a:bodyPr/>
        <a:lstStyle/>
        <a:p>
          <a:endParaRPr lang="bg-BG"/>
        </a:p>
      </dgm:t>
    </dgm:pt>
    <dgm:pt modelId="{F5E84365-34A9-429F-AFD7-AE8568B257B9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homes.bg</a:t>
          </a:r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 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85C7E9E3-B083-4C30-97F3-A75B34F7B6FA}" type="parTrans" cxnId="{71D8B756-0BD6-42CF-A849-88C22FC2A832}">
      <dgm:prSet/>
      <dgm:spPr/>
      <dgm:t>
        <a:bodyPr/>
        <a:lstStyle/>
        <a:p>
          <a:endParaRPr lang="bg-BG"/>
        </a:p>
      </dgm:t>
    </dgm:pt>
    <dgm:pt modelId="{3F137D03-E6E1-42DB-AF7D-04B138409719}" type="sibTrans" cxnId="{71D8B756-0BD6-42CF-A849-88C22FC2A832}">
      <dgm:prSet/>
      <dgm:spPr/>
      <dgm:t>
        <a:bodyPr/>
        <a:lstStyle/>
        <a:p>
          <a:endParaRPr lang="bg-BG"/>
        </a:p>
      </dgm:t>
    </dgm:pt>
    <dgm:pt modelId="{7F7BDA84-EFBE-4CAE-B3D2-68892CBB9E7B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И много други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7A7E79A1-10C5-4745-BF4D-52F6170560C0}" type="parTrans" cxnId="{DF546A80-DBD7-4647-9D54-D8BA3346BA8F}">
      <dgm:prSet/>
      <dgm:spPr/>
      <dgm:t>
        <a:bodyPr/>
        <a:lstStyle/>
        <a:p>
          <a:endParaRPr lang="bg-BG"/>
        </a:p>
      </dgm:t>
    </dgm:pt>
    <dgm:pt modelId="{3A5238BE-D570-4A98-85D3-40393966E534}" type="sibTrans" cxnId="{DF546A80-DBD7-4647-9D54-D8BA3346BA8F}">
      <dgm:prSet/>
      <dgm:spPr/>
      <dgm:t>
        <a:bodyPr/>
        <a:lstStyle/>
        <a:p>
          <a:endParaRPr lang="bg-BG"/>
        </a:p>
      </dgm:t>
    </dgm:pt>
    <dgm:pt modelId="{E0F0D510-DB59-4054-9EE7-F15DBFEAA089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0" dirty="0" smtClean="0">
              <a:solidFill>
                <a:srgbClr val="663300"/>
              </a:solidFill>
              <a:effectLst/>
              <a:latin typeface="Cambria" pitchFamily="18" charset="0"/>
            </a:rPr>
            <a:t> </a:t>
          </a:r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Радио Витоша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DABBA10B-B64D-42E6-B697-D1FE14E38DC2}" type="parTrans" cxnId="{28D960E1-D2DA-4EBF-BAB9-0BEF4B2B6634}">
      <dgm:prSet/>
      <dgm:spPr/>
      <dgm:t>
        <a:bodyPr/>
        <a:lstStyle/>
        <a:p>
          <a:endParaRPr lang="bg-BG"/>
        </a:p>
      </dgm:t>
    </dgm:pt>
    <dgm:pt modelId="{1DE26749-17B2-45A8-BFD5-CCB4BEF9D16C}" type="sibTrans" cxnId="{28D960E1-D2DA-4EBF-BAB9-0BEF4B2B6634}">
      <dgm:prSet/>
      <dgm:spPr/>
      <dgm:t>
        <a:bodyPr/>
        <a:lstStyle/>
        <a:p>
          <a:endParaRPr lang="bg-BG"/>
        </a:p>
      </dgm:t>
    </dgm:pt>
    <dgm:pt modelId="{C4B3B237-6427-4F2D-AA01-36782CA91C28}">
      <dgm:prSet phldrT="[Text]" custT="1"/>
      <dgm:spPr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bg-BG" sz="1300" b="1" i="1" dirty="0" smtClean="0">
              <a:solidFill>
                <a:srgbClr val="663300"/>
              </a:solidFill>
              <a:effectLst/>
              <a:latin typeface="Cambria" pitchFamily="18" charset="0"/>
            </a:rPr>
            <a:t>АМС Аспекти</a:t>
          </a:r>
          <a:endParaRPr lang="bg-BG" sz="1300" b="1" i="1" dirty="0">
            <a:solidFill>
              <a:srgbClr val="663300"/>
            </a:solidFill>
            <a:effectLst/>
            <a:latin typeface="Cambria" pitchFamily="18" charset="0"/>
          </a:endParaRPr>
        </a:p>
      </dgm:t>
    </dgm:pt>
    <dgm:pt modelId="{1A1B6E6C-D359-4F2D-8D0A-F8C8FEFD1AA9}" type="sibTrans" cxnId="{5F27A8B7-89BD-4819-9530-F2B117B1A69A}">
      <dgm:prSet/>
      <dgm:spPr/>
      <dgm:t>
        <a:bodyPr/>
        <a:lstStyle/>
        <a:p>
          <a:endParaRPr lang="bg-BG"/>
        </a:p>
      </dgm:t>
    </dgm:pt>
    <dgm:pt modelId="{E7CB9E15-1144-42B0-9CDB-54153A8BD1B0}" type="parTrans" cxnId="{5F27A8B7-89BD-4819-9530-F2B117B1A69A}">
      <dgm:prSet/>
      <dgm:spPr/>
      <dgm:t>
        <a:bodyPr/>
        <a:lstStyle/>
        <a:p>
          <a:endParaRPr lang="bg-BG"/>
        </a:p>
      </dgm:t>
    </dgm:pt>
    <dgm:pt modelId="{62291026-F986-4EF3-8B86-644CCE515AC5}" type="pres">
      <dgm:prSet presAssocID="{4EA67D24-1EA4-4D60-9BE3-F9FCF74499A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98AADC54-9E4A-451F-B382-AF7D4FE865BD}" type="pres">
      <dgm:prSet presAssocID="{8B01F722-9F28-47C9-A171-11A2C2A2C3F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4045DD6-02C0-46FD-AC34-4A9B5F1ADBC0}" type="pres">
      <dgm:prSet presAssocID="{2FAEF402-F03A-4097-87E8-B6FCA252574F}" presName="sibTrans" presStyleCnt="0"/>
      <dgm:spPr/>
      <dgm:t>
        <a:bodyPr/>
        <a:lstStyle/>
        <a:p>
          <a:endParaRPr lang="bg-BG"/>
        </a:p>
      </dgm:t>
    </dgm:pt>
    <dgm:pt modelId="{9D67125E-C3D3-43D9-8A4D-33C4C4452990}" type="pres">
      <dgm:prSet presAssocID="{487D5FC0-1FD1-4C47-ADCD-6907A2D7BC5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E270073E-313B-464C-8A14-9D41485DFFF3}" type="pres">
      <dgm:prSet presAssocID="{552C10A0-3786-474A-870F-74E739B98194}" presName="sibTrans" presStyleCnt="0"/>
      <dgm:spPr/>
      <dgm:t>
        <a:bodyPr/>
        <a:lstStyle/>
        <a:p>
          <a:endParaRPr lang="bg-BG"/>
        </a:p>
      </dgm:t>
    </dgm:pt>
    <dgm:pt modelId="{776C41B0-ECD6-4297-BD31-703720924AE2}" type="pres">
      <dgm:prSet presAssocID="{8B52BF18-AB44-4315-A881-ED8EA80F193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72D693DA-2F4D-47DA-9B92-D0519A2A2C17}" type="presOf" srcId="{B1AC0A1F-FEA8-4437-BE90-2F254F958658}" destId="{98AADC54-9E4A-451F-B382-AF7D4FE865BD}" srcOrd="0" destOrd="4" presId="urn:microsoft.com/office/officeart/2005/8/layout/hList6"/>
    <dgm:cxn modelId="{C67919DC-6CA4-4E65-93B8-C5677015A675}" srcId="{8B01F722-9F28-47C9-A171-11A2C2A2C3F8}" destId="{FF01255E-6CE9-400F-A4C6-9989B9F2C8EF}" srcOrd="7" destOrd="0" parTransId="{BED45554-73CE-4C0F-A93E-AFED1451E9A1}" sibTransId="{4E846108-889C-403D-8319-B34387CE9FF4}"/>
    <dgm:cxn modelId="{8A376E74-CBE5-4B4F-A9F6-2AE2B62CF3E1}" srcId="{487D5FC0-1FD1-4C47-ADCD-6907A2D7BC53}" destId="{900AAA33-B119-4C20-9BEB-177E4C312C05}" srcOrd="0" destOrd="0" parTransId="{8CD98B5B-1662-4101-B2EB-5463A7902EBB}" sibTransId="{83354221-9718-429A-90FA-D2F9CA4E0BC6}"/>
    <dgm:cxn modelId="{835930D7-2022-4354-A539-BF31E108507C}" type="presOf" srcId="{E0F0D510-DB59-4054-9EE7-F15DBFEAA089}" destId="{9D67125E-C3D3-43D9-8A4D-33C4C4452990}" srcOrd="0" destOrd="2" presId="urn:microsoft.com/office/officeart/2005/8/layout/hList6"/>
    <dgm:cxn modelId="{8B659EC2-9D75-4E07-B4E9-5A4307EAE583}" srcId="{8B52BF18-AB44-4315-A881-ED8EA80F1933}" destId="{6A3F73B4-C525-48EA-9D5B-887E51373EC8}" srcOrd="2" destOrd="0" parTransId="{1E646F84-8F71-4392-84B3-6E9FE1DC617B}" sibTransId="{1D859541-3A04-4EDB-B3AA-D781E3474ABF}"/>
    <dgm:cxn modelId="{217FA3BF-AFDC-4276-9B8A-A76BE3E3A005}" type="presOf" srcId="{3ADAED9A-A1F9-4289-BF1C-A02733FFA087}" destId="{776C41B0-ECD6-4297-BD31-703720924AE2}" srcOrd="0" destOrd="1" presId="urn:microsoft.com/office/officeart/2005/8/layout/hList6"/>
    <dgm:cxn modelId="{B5563F4D-A238-4824-AE85-51AB8518474D}" type="presOf" srcId="{C4B3B237-6427-4F2D-AA01-36782CA91C28}" destId="{98AADC54-9E4A-451F-B382-AF7D4FE865BD}" srcOrd="0" destOrd="2" presId="urn:microsoft.com/office/officeart/2005/8/layout/hList6"/>
    <dgm:cxn modelId="{2C5E424E-C662-4068-A345-60F638170008}" type="presOf" srcId="{4EA67D24-1EA4-4D60-9BE3-F9FCF74499A9}" destId="{62291026-F986-4EF3-8B86-644CCE515AC5}" srcOrd="0" destOrd="0" presId="urn:microsoft.com/office/officeart/2005/8/layout/hList6"/>
    <dgm:cxn modelId="{D9796E2C-195D-44D6-9A8A-F6865EF7A728}" type="presOf" srcId="{AB36E1E0-218C-4AEC-BCF3-03780D123BF2}" destId="{776C41B0-ECD6-4297-BD31-703720924AE2}" srcOrd="0" destOrd="6" presId="urn:microsoft.com/office/officeart/2005/8/layout/hList6"/>
    <dgm:cxn modelId="{1DF6D4C2-9020-4993-B323-EB4C52EFF7BA}" srcId="{8B52BF18-AB44-4315-A881-ED8EA80F1933}" destId="{43C3CC28-0EC0-469A-8F7B-C79904F12BF4}" srcOrd="9" destOrd="0" parTransId="{C86387CB-97F5-4032-AB74-50F2E9870AD6}" sibTransId="{910A877B-DF74-437C-9D37-D7BCF96B279A}"/>
    <dgm:cxn modelId="{6F6BEEBF-6A92-46C1-9B83-B10353736564}" srcId="{8B52BF18-AB44-4315-A881-ED8EA80F1933}" destId="{B4A37116-C594-4A2F-BCBF-3ECBF73765F3}" srcOrd="3" destOrd="0" parTransId="{90339A9A-AB95-4F10-AB77-105933632D0F}" sibTransId="{C39BB834-6288-4057-87CD-528D0D0348DB}"/>
    <dgm:cxn modelId="{67A8E9F4-31A4-48DB-B9EA-AC79E46DCE28}" srcId="{8B01F722-9F28-47C9-A171-11A2C2A2C3F8}" destId="{2966E963-F189-4470-A275-95647EA451CD}" srcOrd="6" destOrd="0" parTransId="{91023CFC-C855-4598-ACEF-CEA4C846D83F}" sibTransId="{909073D6-A607-4DF5-BF69-F81D9DDB993F}"/>
    <dgm:cxn modelId="{61C2D96F-E2EC-4031-8214-FD598A85BCF3}" type="presOf" srcId="{506E8158-83AE-4531-B099-28400CD58832}" destId="{98AADC54-9E4A-451F-B382-AF7D4FE865BD}" srcOrd="0" destOrd="6" presId="urn:microsoft.com/office/officeart/2005/8/layout/hList6"/>
    <dgm:cxn modelId="{DE7D797C-0A0F-4621-A3FB-025387D30A63}" srcId="{8B01F722-9F28-47C9-A171-11A2C2A2C3F8}" destId="{506E8158-83AE-4531-B099-28400CD58832}" srcOrd="5" destOrd="0" parTransId="{F9A01975-6325-4804-8147-DA35CE4CBEC9}" sibTransId="{752C1866-5478-4D9F-BAB0-9DBDABE48AFB}"/>
    <dgm:cxn modelId="{28D960E1-D2DA-4EBF-BAB9-0BEF4B2B6634}" srcId="{487D5FC0-1FD1-4C47-ADCD-6907A2D7BC53}" destId="{E0F0D510-DB59-4054-9EE7-F15DBFEAA089}" srcOrd="1" destOrd="0" parTransId="{DABBA10B-B64D-42E6-B697-D1FE14E38DC2}" sibTransId="{1DE26749-17B2-45A8-BFD5-CCB4BEF9D16C}"/>
    <dgm:cxn modelId="{C1FDE10F-2962-4D99-A521-254D1FD3CD2F}" type="presOf" srcId="{10513198-627E-402F-8C38-E1029EBE9078}" destId="{98AADC54-9E4A-451F-B382-AF7D4FE865BD}" srcOrd="0" destOrd="3" presId="urn:microsoft.com/office/officeart/2005/8/layout/hList6"/>
    <dgm:cxn modelId="{340794E1-8EA4-459D-98AA-E8B6DD03CC7F}" srcId="{4EA67D24-1EA4-4D60-9BE3-F9FCF74499A9}" destId="{8B01F722-9F28-47C9-A171-11A2C2A2C3F8}" srcOrd="0" destOrd="0" parTransId="{904D8DDA-7C48-4FB5-814F-8641354A3BC4}" sibTransId="{2FAEF402-F03A-4097-87E8-B6FCA252574F}"/>
    <dgm:cxn modelId="{04092378-BAFC-4C82-8E49-2DDC82F28459}" srcId="{8B01F722-9F28-47C9-A171-11A2C2A2C3F8}" destId="{B1AC0A1F-FEA8-4437-BE90-2F254F958658}" srcOrd="3" destOrd="0" parTransId="{06DF8B2F-CA45-44C1-A4D0-17BBE09708F5}" sibTransId="{180618FF-D325-48DA-B626-02A51A0A0C23}"/>
    <dgm:cxn modelId="{5A0D0E02-1D5E-4743-9DE0-EE51E13C1DF7}" type="presOf" srcId="{0BF4E469-260F-4970-9D8B-91053354065F}" destId="{776C41B0-ECD6-4297-BD31-703720924AE2}" srcOrd="0" destOrd="7" presId="urn:microsoft.com/office/officeart/2005/8/layout/hList6"/>
    <dgm:cxn modelId="{0D2EB93C-C069-4509-96EF-543E8763D877}" type="presOf" srcId="{6A3F73B4-C525-48EA-9D5B-887E51373EC8}" destId="{776C41B0-ECD6-4297-BD31-703720924AE2}" srcOrd="0" destOrd="3" presId="urn:microsoft.com/office/officeart/2005/8/layout/hList6"/>
    <dgm:cxn modelId="{2CBA1879-46DA-4B0C-ACC7-105AF4F2C5D2}" type="presOf" srcId="{F5E84365-34A9-429F-AFD7-AE8568B257B9}" destId="{776C41B0-ECD6-4297-BD31-703720924AE2}" srcOrd="0" destOrd="11" presId="urn:microsoft.com/office/officeart/2005/8/layout/hList6"/>
    <dgm:cxn modelId="{CB7ADCBD-4FED-4FCA-B9C2-35593A1D7F08}" type="presOf" srcId="{FF01255E-6CE9-400F-A4C6-9989B9F2C8EF}" destId="{98AADC54-9E4A-451F-B382-AF7D4FE865BD}" srcOrd="0" destOrd="8" presId="urn:microsoft.com/office/officeart/2005/8/layout/hList6"/>
    <dgm:cxn modelId="{F615332C-6C0D-4D62-B2E8-0428837B8937}" type="presOf" srcId="{B4A37116-C594-4A2F-BCBF-3ECBF73765F3}" destId="{776C41B0-ECD6-4297-BD31-703720924AE2}" srcOrd="0" destOrd="4" presId="urn:microsoft.com/office/officeart/2005/8/layout/hList6"/>
    <dgm:cxn modelId="{EF0419EA-4BC9-40BF-8E98-96628A03F73C}" srcId="{8B52BF18-AB44-4315-A881-ED8EA80F1933}" destId="{0BF4E469-260F-4970-9D8B-91053354065F}" srcOrd="6" destOrd="0" parTransId="{F0DDA1DD-910B-4EB3-9EB8-B1E3E2F7654B}" sibTransId="{E5416BFD-2C34-4662-BFE3-55EC63934C93}"/>
    <dgm:cxn modelId="{1CF18D79-9A4B-4172-A962-C1AD5FE4E639}" type="presOf" srcId="{E651ABCD-9B22-4BA0-AFB7-979F4A555ECC}" destId="{776C41B0-ECD6-4297-BD31-703720924AE2}" srcOrd="0" destOrd="5" presId="urn:microsoft.com/office/officeart/2005/8/layout/hList6"/>
    <dgm:cxn modelId="{3BFBC56F-E239-4934-86CC-55AAEA54042D}" type="presOf" srcId="{5B85880D-0660-47B3-B72E-E2F37CA85893}" destId="{776C41B0-ECD6-4297-BD31-703720924AE2}" srcOrd="0" destOrd="2" presId="urn:microsoft.com/office/officeart/2005/8/layout/hList6"/>
    <dgm:cxn modelId="{BFDBF54D-DDDB-4CE7-9DD6-A7EB4A60CCCC}" srcId="{4EA67D24-1EA4-4D60-9BE3-F9FCF74499A9}" destId="{487D5FC0-1FD1-4C47-ADCD-6907A2D7BC53}" srcOrd="1" destOrd="0" parTransId="{581D2C0B-0F39-4460-8ECB-520E822A0515}" sibTransId="{552C10A0-3786-474A-870F-74E739B98194}"/>
    <dgm:cxn modelId="{C6CED807-ACDC-4E8E-9D13-2EADC1712569}" srcId="{8B01F722-9F28-47C9-A171-11A2C2A2C3F8}" destId="{5A13EFF3-2827-467F-B3F9-A2F41B9C5A22}" srcOrd="8" destOrd="0" parTransId="{B0D202FE-DE54-4D8A-B1D3-6DA6297A4044}" sibTransId="{157DE74A-390D-41F0-A6A6-6494BBFA07D4}"/>
    <dgm:cxn modelId="{A4E418FA-D3D3-458F-AD68-D79838748F9A}" type="presOf" srcId="{4A1948AE-8EF1-4132-916F-65A3F66FD7FE}" destId="{98AADC54-9E4A-451F-B382-AF7D4FE865BD}" srcOrd="0" destOrd="5" presId="urn:microsoft.com/office/officeart/2005/8/layout/hList6"/>
    <dgm:cxn modelId="{644846C0-1850-48C5-943D-84576F710D1A}" srcId="{8B01F722-9F28-47C9-A171-11A2C2A2C3F8}" destId="{10513198-627E-402F-8C38-E1029EBE9078}" srcOrd="2" destOrd="0" parTransId="{740B09DF-0DC0-49ED-A671-FDF288DFE33C}" sibTransId="{42A95378-1855-4D3E-B55F-BB0DE5036701}"/>
    <dgm:cxn modelId="{2625ECF1-152D-4C99-89E9-6DA4B8125FCD}" type="presOf" srcId="{900AAA33-B119-4C20-9BEB-177E4C312C05}" destId="{9D67125E-C3D3-43D9-8A4D-33C4C4452990}" srcOrd="0" destOrd="1" presId="urn:microsoft.com/office/officeart/2005/8/layout/hList6"/>
    <dgm:cxn modelId="{4DF1C20A-FB43-4E0B-9B45-720A0341412D}" srcId="{8B52BF18-AB44-4315-A881-ED8EA80F1933}" destId="{5B85880D-0660-47B3-B72E-E2F37CA85893}" srcOrd="1" destOrd="0" parTransId="{9637B479-F532-48EF-929B-E233CEA8AF97}" sibTransId="{E9DCEE7E-C97C-4980-BB64-38FABB5CCADC}"/>
    <dgm:cxn modelId="{73D1EA79-87A0-4F56-9C55-FA454ECC321F}" type="presOf" srcId="{5238D9EF-96D8-40C3-BC8B-BA1C3BEE9065}" destId="{776C41B0-ECD6-4297-BD31-703720924AE2}" srcOrd="0" destOrd="9" presId="urn:microsoft.com/office/officeart/2005/8/layout/hList6"/>
    <dgm:cxn modelId="{E0D8A814-C531-434C-AE54-561A9E916EA4}" type="presOf" srcId="{2966E963-F189-4470-A275-95647EA451CD}" destId="{98AADC54-9E4A-451F-B382-AF7D4FE865BD}" srcOrd="0" destOrd="7" presId="urn:microsoft.com/office/officeart/2005/8/layout/hList6"/>
    <dgm:cxn modelId="{18EE5DFD-0C8E-46D2-8ADB-8CA1B06911A0}" srcId="{8B01F722-9F28-47C9-A171-11A2C2A2C3F8}" destId="{4A1948AE-8EF1-4132-916F-65A3F66FD7FE}" srcOrd="4" destOrd="0" parTransId="{0AB66257-1500-4E4E-98A6-C1C1F5EB7EB7}" sibTransId="{C92C2080-C68F-4086-95ED-9E9936731468}"/>
    <dgm:cxn modelId="{0A93A8F4-158F-43E3-A9C9-A995C12162BA}" type="presOf" srcId="{487D5FC0-1FD1-4C47-ADCD-6907A2D7BC53}" destId="{9D67125E-C3D3-43D9-8A4D-33C4C4452990}" srcOrd="0" destOrd="0" presId="urn:microsoft.com/office/officeart/2005/8/layout/hList6"/>
    <dgm:cxn modelId="{82E0F7F5-BDD2-425B-A5A6-9556162474A4}" type="presOf" srcId="{8C7FE3E5-2032-485C-8BB6-4919A51F289E}" destId="{776C41B0-ECD6-4297-BD31-703720924AE2}" srcOrd="0" destOrd="8" presId="urn:microsoft.com/office/officeart/2005/8/layout/hList6"/>
    <dgm:cxn modelId="{60B4E77A-2966-40A6-BB11-881F0D70B92C}" type="presOf" srcId="{8B01F722-9F28-47C9-A171-11A2C2A2C3F8}" destId="{98AADC54-9E4A-451F-B382-AF7D4FE865BD}" srcOrd="0" destOrd="0" presId="urn:microsoft.com/office/officeart/2005/8/layout/hList6"/>
    <dgm:cxn modelId="{5DE0571B-C6C5-4529-9693-F53ABB13BA39}" srcId="{4EA67D24-1EA4-4D60-9BE3-F9FCF74499A9}" destId="{8B52BF18-AB44-4315-A881-ED8EA80F1933}" srcOrd="2" destOrd="0" parTransId="{686184F0-BAD5-4C82-8108-618DC872A3E7}" sibTransId="{8D7E5AF2-A752-410A-9A1E-E3ABFD0B065E}"/>
    <dgm:cxn modelId="{540C1F42-4DFC-4ED1-8922-DC43AA4E7AF6}" srcId="{8B52BF18-AB44-4315-A881-ED8EA80F1933}" destId="{AB36E1E0-218C-4AEC-BCF3-03780D123BF2}" srcOrd="5" destOrd="0" parTransId="{F88E00C6-1F88-453B-B626-37F27A2A090E}" sibTransId="{88B8B4C7-175C-40B8-B350-D5CB22A88BFD}"/>
    <dgm:cxn modelId="{5F27A8B7-89BD-4819-9530-F2B117B1A69A}" srcId="{8B01F722-9F28-47C9-A171-11A2C2A2C3F8}" destId="{C4B3B237-6427-4F2D-AA01-36782CA91C28}" srcOrd="1" destOrd="0" parTransId="{E7CB9E15-1144-42B0-9CDB-54153A8BD1B0}" sibTransId="{1A1B6E6C-D359-4F2D-8D0A-F8C8FEFD1AA9}"/>
    <dgm:cxn modelId="{B894D7C9-6871-44C1-B08E-CC6FC26EAA59}" srcId="{8B52BF18-AB44-4315-A881-ED8EA80F1933}" destId="{8C7FE3E5-2032-485C-8BB6-4919A51F289E}" srcOrd="7" destOrd="0" parTransId="{2D5F86FC-BAEB-47F1-B855-D1AA9E443B80}" sibTransId="{7CAB3C80-10A7-4F4B-888C-BF34D473B19B}"/>
    <dgm:cxn modelId="{139629A0-E448-4D36-84B4-002570133530}" type="presOf" srcId="{B4CCA9CF-7B1E-4918-8332-513B0353F804}" destId="{98AADC54-9E4A-451F-B382-AF7D4FE865BD}" srcOrd="0" destOrd="1" presId="urn:microsoft.com/office/officeart/2005/8/layout/hList6"/>
    <dgm:cxn modelId="{81EE78F2-FA86-4C7F-ACDE-DB25F5E80DAC}" srcId="{8B01F722-9F28-47C9-A171-11A2C2A2C3F8}" destId="{B4CCA9CF-7B1E-4918-8332-513B0353F804}" srcOrd="0" destOrd="0" parTransId="{08F5FBBE-DEC3-4FB6-9D1E-790ACF7CFB76}" sibTransId="{E2797F56-EFD7-4F4D-868C-AE917D72DCF4}"/>
    <dgm:cxn modelId="{DF546A80-DBD7-4647-9D54-D8BA3346BA8F}" srcId="{8B52BF18-AB44-4315-A881-ED8EA80F1933}" destId="{7F7BDA84-EFBE-4CAE-B3D2-68892CBB9E7B}" srcOrd="11" destOrd="0" parTransId="{7A7E79A1-10C5-4745-BF4D-52F6170560C0}" sibTransId="{3A5238BE-D570-4A98-85D3-40393966E534}"/>
    <dgm:cxn modelId="{FDC0E46C-07AA-4B28-BA2F-9A7ED1688884}" srcId="{8B52BF18-AB44-4315-A881-ED8EA80F1933}" destId="{E651ABCD-9B22-4BA0-AFB7-979F4A555ECC}" srcOrd="4" destOrd="0" parTransId="{4F362756-D845-4462-9DD9-6426BDF36C2F}" sibTransId="{C9FB77CD-E102-4D2D-BBB0-8C0523D9CED4}"/>
    <dgm:cxn modelId="{7E608D95-4B95-434B-8FCA-A25E7DF774A4}" srcId="{8B52BF18-AB44-4315-A881-ED8EA80F1933}" destId="{5238D9EF-96D8-40C3-BC8B-BA1C3BEE9065}" srcOrd="8" destOrd="0" parTransId="{CF31FA40-DB56-4952-A86A-622B40AE1F29}" sibTransId="{B5722619-025A-42CE-90C5-0C4DC3699A31}"/>
    <dgm:cxn modelId="{71D8B756-0BD6-42CF-A849-88C22FC2A832}" srcId="{8B52BF18-AB44-4315-A881-ED8EA80F1933}" destId="{F5E84365-34A9-429F-AFD7-AE8568B257B9}" srcOrd="10" destOrd="0" parTransId="{85C7E9E3-B083-4C30-97F3-A75B34F7B6FA}" sibTransId="{3F137D03-E6E1-42DB-AF7D-04B138409719}"/>
    <dgm:cxn modelId="{486356AB-9628-4CCE-A7E1-3AB50B4C5281}" type="presOf" srcId="{7F7BDA84-EFBE-4CAE-B3D2-68892CBB9E7B}" destId="{776C41B0-ECD6-4297-BD31-703720924AE2}" srcOrd="0" destOrd="12" presId="urn:microsoft.com/office/officeart/2005/8/layout/hList6"/>
    <dgm:cxn modelId="{A2298D7C-9237-4439-BDC2-CCE5E88E07D3}" type="presOf" srcId="{5A13EFF3-2827-467F-B3F9-A2F41B9C5A22}" destId="{98AADC54-9E4A-451F-B382-AF7D4FE865BD}" srcOrd="0" destOrd="9" presId="urn:microsoft.com/office/officeart/2005/8/layout/hList6"/>
    <dgm:cxn modelId="{1E62FD76-8672-4E5B-B633-58A22059CFBF}" type="presOf" srcId="{43C3CC28-0EC0-469A-8F7B-C79904F12BF4}" destId="{776C41B0-ECD6-4297-BD31-703720924AE2}" srcOrd="0" destOrd="10" presId="urn:microsoft.com/office/officeart/2005/8/layout/hList6"/>
    <dgm:cxn modelId="{E03E7EB3-ACE0-4CD9-8CD9-2C1BF8D5BA69}" type="presOf" srcId="{8B52BF18-AB44-4315-A881-ED8EA80F1933}" destId="{776C41B0-ECD6-4297-BD31-703720924AE2}" srcOrd="0" destOrd="0" presId="urn:microsoft.com/office/officeart/2005/8/layout/hList6"/>
    <dgm:cxn modelId="{6417BE89-8C7B-4D8E-9790-6C8398806417}" srcId="{8B52BF18-AB44-4315-A881-ED8EA80F1933}" destId="{3ADAED9A-A1F9-4289-BF1C-A02733FFA087}" srcOrd="0" destOrd="0" parTransId="{FBD0BB6D-E7DA-4D96-933B-498B21C08998}" sibTransId="{361EB277-1B76-43D1-8EFE-AAF4B330BA55}"/>
    <dgm:cxn modelId="{9358B398-F5B7-4CC6-A5AB-4CE3695BD3AD}" type="presParOf" srcId="{62291026-F986-4EF3-8B86-644CCE515AC5}" destId="{98AADC54-9E4A-451F-B382-AF7D4FE865BD}" srcOrd="0" destOrd="0" presId="urn:microsoft.com/office/officeart/2005/8/layout/hList6"/>
    <dgm:cxn modelId="{F25A4438-08B7-49DB-A704-793087188D53}" type="presParOf" srcId="{62291026-F986-4EF3-8B86-644CCE515AC5}" destId="{94045DD6-02C0-46FD-AC34-4A9B5F1ADBC0}" srcOrd="1" destOrd="0" presId="urn:microsoft.com/office/officeart/2005/8/layout/hList6"/>
    <dgm:cxn modelId="{B506376D-9074-457A-9AF0-6B9B6C9A4B7C}" type="presParOf" srcId="{62291026-F986-4EF3-8B86-644CCE515AC5}" destId="{9D67125E-C3D3-43D9-8A4D-33C4C4452990}" srcOrd="2" destOrd="0" presId="urn:microsoft.com/office/officeart/2005/8/layout/hList6"/>
    <dgm:cxn modelId="{0DAAFD3C-751B-4BB9-8207-33AFAA735AC6}" type="presParOf" srcId="{62291026-F986-4EF3-8B86-644CCE515AC5}" destId="{E270073E-313B-464C-8A14-9D41485DFFF3}" srcOrd="3" destOrd="0" presId="urn:microsoft.com/office/officeart/2005/8/layout/hList6"/>
    <dgm:cxn modelId="{265265CA-77A4-41EC-AE5D-DB28D42B9A15}" type="presParOf" srcId="{62291026-F986-4EF3-8B86-644CCE515AC5}" destId="{776C41B0-ECD6-4297-BD31-703720924AE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ED67A79-4056-4BCC-BB7C-EC09296DAA73}" type="doc">
      <dgm:prSet loTypeId="urn:microsoft.com/office/officeart/2005/8/layout/venn3" loCatId="relationship" qsTypeId="urn:microsoft.com/office/officeart/2005/8/quickstyle/simple1" qsCatId="simple" csTypeId="urn:microsoft.com/office/officeart/2005/8/colors/colorful1" csCatId="colorful" phldr="0"/>
      <dgm:spPr/>
      <dgm:t>
        <a:bodyPr/>
        <a:lstStyle/>
        <a:p>
          <a:endParaRPr lang="bg-BG"/>
        </a:p>
      </dgm:t>
    </dgm:pt>
    <dgm:pt modelId="{9E35573D-1C79-4DEC-810D-52D21375C0AD}">
      <dgm:prSet phldrT="[Text]" phldr="1"/>
      <dgm:spPr/>
      <dgm:t>
        <a:bodyPr/>
        <a:lstStyle/>
        <a:p>
          <a:endParaRPr lang="bg-BG" dirty="0"/>
        </a:p>
      </dgm:t>
    </dgm:pt>
    <dgm:pt modelId="{F9AA7026-6FB9-4EDC-AA6C-CC4F40C7034E}" type="parTrans" cxnId="{5173C4D6-7782-41BA-98F3-5116CFF47FD6}">
      <dgm:prSet/>
      <dgm:spPr/>
      <dgm:t>
        <a:bodyPr/>
        <a:lstStyle/>
        <a:p>
          <a:endParaRPr lang="bg-BG"/>
        </a:p>
      </dgm:t>
    </dgm:pt>
    <dgm:pt modelId="{268649DF-29B8-42F2-975C-D4126F2E3CE9}" type="sibTrans" cxnId="{5173C4D6-7782-41BA-98F3-5116CFF47FD6}">
      <dgm:prSet/>
      <dgm:spPr/>
      <dgm:t>
        <a:bodyPr/>
        <a:lstStyle/>
        <a:p>
          <a:endParaRPr lang="bg-BG"/>
        </a:p>
      </dgm:t>
    </dgm:pt>
    <dgm:pt modelId="{655F9511-591E-40FB-9A47-D11DA6F8DBCF}">
      <dgm:prSet phldrT="[Text]" phldr="1"/>
      <dgm:spPr/>
      <dgm:t>
        <a:bodyPr/>
        <a:lstStyle/>
        <a:p>
          <a:endParaRPr lang="bg-BG" dirty="0"/>
        </a:p>
      </dgm:t>
    </dgm:pt>
    <dgm:pt modelId="{7FCD8858-D013-403B-8B3C-9F289FA1A2D5}" type="parTrans" cxnId="{6D128E3C-5203-4CEF-B0DF-EB800446E765}">
      <dgm:prSet/>
      <dgm:spPr/>
      <dgm:t>
        <a:bodyPr/>
        <a:lstStyle/>
        <a:p>
          <a:endParaRPr lang="bg-BG"/>
        </a:p>
      </dgm:t>
    </dgm:pt>
    <dgm:pt modelId="{FE06DFA7-5875-49B2-8000-176E1F0C2DB4}" type="sibTrans" cxnId="{6D128E3C-5203-4CEF-B0DF-EB800446E765}">
      <dgm:prSet/>
      <dgm:spPr/>
      <dgm:t>
        <a:bodyPr/>
        <a:lstStyle/>
        <a:p>
          <a:endParaRPr lang="bg-BG"/>
        </a:p>
      </dgm:t>
    </dgm:pt>
    <dgm:pt modelId="{CF60D063-03CF-4C28-B00F-2A9CE534C939}">
      <dgm:prSet phldrT="[Text]" phldr="1"/>
      <dgm:spPr/>
      <dgm:t>
        <a:bodyPr/>
        <a:lstStyle/>
        <a:p>
          <a:endParaRPr lang="bg-BG" dirty="0"/>
        </a:p>
      </dgm:t>
    </dgm:pt>
    <dgm:pt modelId="{FD82E277-D4C3-45B1-A110-A64966C57221}" type="parTrans" cxnId="{642FB0F2-730D-4CFA-A917-A0AF65D73ED6}">
      <dgm:prSet/>
      <dgm:spPr/>
      <dgm:t>
        <a:bodyPr/>
        <a:lstStyle/>
        <a:p>
          <a:endParaRPr lang="bg-BG"/>
        </a:p>
      </dgm:t>
    </dgm:pt>
    <dgm:pt modelId="{52132198-EF7E-4F09-8B9B-49F6ACB778F4}" type="sibTrans" cxnId="{642FB0F2-730D-4CFA-A917-A0AF65D73ED6}">
      <dgm:prSet/>
      <dgm:spPr/>
      <dgm:t>
        <a:bodyPr/>
        <a:lstStyle/>
        <a:p>
          <a:endParaRPr lang="bg-BG"/>
        </a:p>
      </dgm:t>
    </dgm:pt>
    <dgm:pt modelId="{9A5F82C5-C583-4654-8E2F-54CEBB7FF850}">
      <dgm:prSet phldrT="[Text]" phldr="1"/>
      <dgm:spPr/>
      <dgm:t>
        <a:bodyPr/>
        <a:lstStyle/>
        <a:p>
          <a:endParaRPr lang="bg-BG" dirty="0"/>
        </a:p>
      </dgm:t>
    </dgm:pt>
    <dgm:pt modelId="{2FC30168-96A8-46CF-971B-751CF8E379F8}" type="parTrans" cxnId="{8DEED865-EACC-415B-B3FF-C39A77865384}">
      <dgm:prSet/>
      <dgm:spPr/>
      <dgm:t>
        <a:bodyPr/>
        <a:lstStyle/>
        <a:p>
          <a:endParaRPr lang="bg-BG"/>
        </a:p>
      </dgm:t>
    </dgm:pt>
    <dgm:pt modelId="{9FF44A5D-DD70-4630-ADBD-55203E7FC170}" type="sibTrans" cxnId="{8DEED865-EACC-415B-B3FF-C39A77865384}">
      <dgm:prSet/>
      <dgm:spPr/>
      <dgm:t>
        <a:bodyPr/>
        <a:lstStyle/>
        <a:p>
          <a:endParaRPr lang="bg-BG"/>
        </a:p>
      </dgm:t>
    </dgm:pt>
    <dgm:pt modelId="{C6A07A85-9553-482D-B2E9-4C1B2A4584D6}" type="pres">
      <dgm:prSet presAssocID="{6ED67A79-4056-4BCC-BB7C-EC09296DAA7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F4961FA8-A3DE-4EBB-9DB4-0D4B75E94B8B}" type="pres">
      <dgm:prSet presAssocID="{9E35573D-1C79-4DEC-810D-52D21375C0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29409A8B-21D3-48E6-8068-8E650FC37584}" type="pres">
      <dgm:prSet presAssocID="{268649DF-29B8-42F2-975C-D4126F2E3CE9}" presName="space" presStyleCnt="0"/>
      <dgm:spPr/>
    </dgm:pt>
    <dgm:pt modelId="{B00C3469-6B47-42AD-B19E-B669B0304012}" type="pres">
      <dgm:prSet presAssocID="{655F9511-591E-40FB-9A47-D11DA6F8DBCF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0532F80-3A6A-4B83-9B2C-F29AD731BA99}" type="pres">
      <dgm:prSet presAssocID="{FE06DFA7-5875-49B2-8000-176E1F0C2DB4}" presName="space" presStyleCnt="0"/>
      <dgm:spPr/>
    </dgm:pt>
    <dgm:pt modelId="{5278294D-5298-4B71-A4A5-0C05BB7A5906}" type="pres">
      <dgm:prSet presAssocID="{CF60D063-03CF-4C28-B00F-2A9CE534C939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77482C9-09D8-4223-A160-66A7751FBBE2}" type="pres">
      <dgm:prSet presAssocID="{52132198-EF7E-4F09-8B9B-49F6ACB778F4}" presName="space" presStyleCnt="0"/>
      <dgm:spPr/>
    </dgm:pt>
    <dgm:pt modelId="{65888C64-B512-47F7-BB64-FA9AB766A98E}" type="pres">
      <dgm:prSet presAssocID="{9A5F82C5-C583-4654-8E2F-54CEBB7FF850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6D128E3C-5203-4CEF-B0DF-EB800446E765}" srcId="{6ED67A79-4056-4BCC-BB7C-EC09296DAA73}" destId="{655F9511-591E-40FB-9A47-D11DA6F8DBCF}" srcOrd="1" destOrd="0" parTransId="{7FCD8858-D013-403B-8B3C-9F289FA1A2D5}" sibTransId="{FE06DFA7-5875-49B2-8000-176E1F0C2DB4}"/>
    <dgm:cxn modelId="{8DEED865-EACC-415B-B3FF-C39A77865384}" srcId="{6ED67A79-4056-4BCC-BB7C-EC09296DAA73}" destId="{9A5F82C5-C583-4654-8E2F-54CEBB7FF850}" srcOrd="3" destOrd="0" parTransId="{2FC30168-96A8-46CF-971B-751CF8E379F8}" sibTransId="{9FF44A5D-DD70-4630-ADBD-55203E7FC170}"/>
    <dgm:cxn modelId="{642FB0F2-730D-4CFA-A917-A0AF65D73ED6}" srcId="{6ED67A79-4056-4BCC-BB7C-EC09296DAA73}" destId="{CF60D063-03CF-4C28-B00F-2A9CE534C939}" srcOrd="2" destOrd="0" parTransId="{FD82E277-D4C3-45B1-A110-A64966C57221}" sibTransId="{52132198-EF7E-4F09-8B9B-49F6ACB778F4}"/>
    <dgm:cxn modelId="{5DD768AB-4AD0-4006-8FC7-D538DE7E2275}" type="presOf" srcId="{CF60D063-03CF-4C28-B00F-2A9CE534C939}" destId="{5278294D-5298-4B71-A4A5-0C05BB7A5906}" srcOrd="0" destOrd="0" presId="urn:microsoft.com/office/officeart/2005/8/layout/venn3"/>
    <dgm:cxn modelId="{2AE411B1-E5CA-4E41-A249-8055E4E5F5DA}" type="presOf" srcId="{6ED67A79-4056-4BCC-BB7C-EC09296DAA73}" destId="{C6A07A85-9553-482D-B2E9-4C1B2A4584D6}" srcOrd="0" destOrd="0" presId="urn:microsoft.com/office/officeart/2005/8/layout/venn3"/>
    <dgm:cxn modelId="{D8EDE508-97AE-4A7A-A277-CAFD9DFA8386}" type="presOf" srcId="{655F9511-591E-40FB-9A47-D11DA6F8DBCF}" destId="{B00C3469-6B47-42AD-B19E-B669B0304012}" srcOrd="0" destOrd="0" presId="urn:microsoft.com/office/officeart/2005/8/layout/venn3"/>
    <dgm:cxn modelId="{9405BD7C-4D5A-4D32-BB6E-649EAEB52E16}" type="presOf" srcId="{9A5F82C5-C583-4654-8E2F-54CEBB7FF850}" destId="{65888C64-B512-47F7-BB64-FA9AB766A98E}" srcOrd="0" destOrd="0" presId="urn:microsoft.com/office/officeart/2005/8/layout/venn3"/>
    <dgm:cxn modelId="{1C00CAF6-718D-47AA-916F-8E7F9E560BC8}" type="presOf" srcId="{9E35573D-1C79-4DEC-810D-52D21375C0AD}" destId="{F4961FA8-A3DE-4EBB-9DB4-0D4B75E94B8B}" srcOrd="0" destOrd="0" presId="urn:microsoft.com/office/officeart/2005/8/layout/venn3"/>
    <dgm:cxn modelId="{5173C4D6-7782-41BA-98F3-5116CFF47FD6}" srcId="{6ED67A79-4056-4BCC-BB7C-EC09296DAA73}" destId="{9E35573D-1C79-4DEC-810D-52D21375C0AD}" srcOrd="0" destOrd="0" parTransId="{F9AA7026-6FB9-4EDC-AA6C-CC4F40C7034E}" sibTransId="{268649DF-29B8-42F2-975C-D4126F2E3CE9}"/>
    <dgm:cxn modelId="{5BCEB69D-4DC8-4B1E-90F1-8E0A89FD6F5A}" type="presParOf" srcId="{C6A07A85-9553-482D-B2E9-4C1B2A4584D6}" destId="{F4961FA8-A3DE-4EBB-9DB4-0D4B75E94B8B}" srcOrd="0" destOrd="0" presId="urn:microsoft.com/office/officeart/2005/8/layout/venn3"/>
    <dgm:cxn modelId="{5464E790-E98C-4096-9AAD-938ABD72512D}" type="presParOf" srcId="{C6A07A85-9553-482D-B2E9-4C1B2A4584D6}" destId="{29409A8B-21D3-48E6-8068-8E650FC37584}" srcOrd="1" destOrd="0" presId="urn:microsoft.com/office/officeart/2005/8/layout/venn3"/>
    <dgm:cxn modelId="{3BCF37E6-5D5A-4A0A-9AE5-ADE1CC4772FF}" type="presParOf" srcId="{C6A07A85-9553-482D-B2E9-4C1B2A4584D6}" destId="{B00C3469-6B47-42AD-B19E-B669B0304012}" srcOrd="2" destOrd="0" presId="urn:microsoft.com/office/officeart/2005/8/layout/venn3"/>
    <dgm:cxn modelId="{188630CC-4595-4EB2-B977-B73DAFC7476E}" type="presParOf" srcId="{C6A07A85-9553-482D-B2E9-4C1B2A4584D6}" destId="{30532F80-3A6A-4B83-9B2C-F29AD731BA99}" srcOrd="3" destOrd="0" presId="urn:microsoft.com/office/officeart/2005/8/layout/venn3"/>
    <dgm:cxn modelId="{3EB009A1-6269-4B7E-90EC-574C6BF7D9C1}" type="presParOf" srcId="{C6A07A85-9553-482D-B2E9-4C1B2A4584D6}" destId="{5278294D-5298-4B71-A4A5-0C05BB7A5906}" srcOrd="4" destOrd="0" presId="urn:microsoft.com/office/officeart/2005/8/layout/venn3"/>
    <dgm:cxn modelId="{7E3EB184-1FCE-410A-9C14-4F31C4AA4EDD}" type="presParOf" srcId="{C6A07A85-9553-482D-B2E9-4C1B2A4584D6}" destId="{877482C9-09D8-4223-A160-66A7751FBBE2}" srcOrd="5" destOrd="0" presId="urn:microsoft.com/office/officeart/2005/8/layout/venn3"/>
    <dgm:cxn modelId="{2FE3A0DE-B7F3-4257-A5F2-F771DAAA31EB}" type="presParOf" srcId="{C6A07A85-9553-482D-B2E9-4C1B2A4584D6}" destId="{65888C64-B512-47F7-BB64-FA9AB766A98E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F3531F-7EFC-4772-903E-0C70E0A26804}">
      <dsp:nvSpPr>
        <dsp:cNvPr id="0" name=""/>
        <dsp:cNvSpPr/>
      </dsp:nvSpPr>
      <dsp:spPr>
        <a:xfrm>
          <a:off x="722501" y="2536"/>
          <a:ext cx="3230760" cy="1938456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  <a:sp3d extrusionH="28000" prstMaterial="matte"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Хотелско оборудване</a:t>
          </a:r>
          <a:r>
            <a:rPr lang="en-US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 </a:t>
          </a:r>
          <a:r>
            <a:rPr lang="bg-BG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и обзавеждане</a:t>
          </a:r>
          <a:endParaRPr lang="bg-BG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</a:endParaRPr>
        </a:p>
      </dsp:txBody>
      <dsp:txXfrm>
        <a:off x="722501" y="2536"/>
        <a:ext cx="3230760" cy="1938456"/>
      </dsp:txXfrm>
    </dsp:sp>
    <dsp:sp modelId="{2DAC06A0-D370-47D4-B0FF-BCF3D31CE1BD}">
      <dsp:nvSpPr>
        <dsp:cNvPr id="0" name=""/>
        <dsp:cNvSpPr/>
      </dsp:nvSpPr>
      <dsp:spPr>
        <a:xfrm>
          <a:off x="4276338" y="2536"/>
          <a:ext cx="3230760" cy="1938456"/>
        </a:xfrm>
        <a:prstGeom prst="rect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  <a:sp3d extrusionH="28000" prstMaterial="matte"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Ресторантско оборудване и обзавеждане</a:t>
          </a:r>
          <a:endParaRPr lang="bg-BG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</a:endParaRPr>
        </a:p>
      </dsp:txBody>
      <dsp:txXfrm>
        <a:off x="4276338" y="2536"/>
        <a:ext cx="3230760" cy="1938456"/>
      </dsp:txXfrm>
    </dsp:sp>
    <dsp:sp modelId="{8715A576-A2A3-4852-AD4B-88D459CA5E69}">
      <dsp:nvSpPr>
        <dsp:cNvPr id="0" name=""/>
        <dsp:cNvSpPr/>
      </dsp:nvSpPr>
      <dsp:spPr>
        <a:xfrm>
          <a:off x="722501" y="2264069"/>
          <a:ext cx="3230760" cy="1938456"/>
        </a:xfrm>
        <a:prstGeom prst="rect">
          <a:avLst/>
        </a:prstGeom>
        <a:solidFill>
          <a:srgbClr val="66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  <a:sp3d extrusionH="28000" prstMaterial="matte"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Кетъринг оборудване</a:t>
          </a:r>
          <a:endParaRPr lang="bg-BG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</a:endParaRPr>
        </a:p>
      </dsp:txBody>
      <dsp:txXfrm>
        <a:off x="722501" y="2264069"/>
        <a:ext cx="3230760" cy="1938456"/>
      </dsp:txXfrm>
    </dsp:sp>
    <dsp:sp modelId="{500D9242-D5A0-4043-901B-CDD6C68F79DA}">
      <dsp:nvSpPr>
        <dsp:cNvPr id="0" name=""/>
        <dsp:cNvSpPr/>
      </dsp:nvSpPr>
      <dsp:spPr>
        <a:xfrm>
          <a:off x="4330808" y="2264069"/>
          <a:ext cx="3230760" cy="1938456"/>
        </a:xfrm>
        <a:prstGeom prst="rect">
          <a:avLst/>
        </a:prstGeom>
        <a:solidFill>
          <a:srgbClr val="FF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  <a:sp3d extrusionH="28000" prstMaterial="matte"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rPr>
            <a:t>СПА оборудване</a:t>
          </a:r>
          <a:endParaRPr lang="bg-BG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</a:endParaRPr>
        </a:p>
      </dsp:txBody>
      <dsp:txXfrm>
        <a:off x="4330808" y="2264069"/>
        <a:ext cx="3230760" cy="19384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4A35AC-E61D-4574-A8A3-82320A321D99}">
      <dsp:nvSpPr>
        <dsp:cNvPr id="0" name=""/>
        <dsp:cNvSpPr/>
      </dsp:nvSpPr>
      <dsp:spPr>
        <a:xfrm>
          <a:off x="0" y="0"/>
          <a:ext cx="6096000" cy="1269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800" b="1" kern="1200" dirty="0" smtClean="0">
              <a:solidFill>
                <a:srgbClr val="663300"/>
              </a:solidFill>
              <a:latin typeface="Constantia" pitchFamily="18" charset="0"/>
            </a:rPr>
            <a:t>Професионално оборудване</a:t>
          </a:r>
          <a:endParaRPr lang="bg-BG" sz="1800" b="1" kern="1200" dirty="0">
            <a:solidFill>
              <a:srgbClr val="663300"/>
            </a:solidFill>
            <a:latin typeface="Constantia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b="1" kern="1200" dirty="0" smtClean="0">
              <a:solidFill>
                <a:srgbClr val="663300"/>
              </a:solidFill>
              <a:latin typeface="Constantia" pitchFamily="18" charset="0"/>
            </a:rPr>
            <a:t> </a:t>
          </a:r>
          <a:r>
            <a:rPr lang="ru-RU" sz="1500" b="1" kern="1200" dirty="0" smtClean="0">
              <a:solidFill>
                <a:srgbClr val="663300"/>
              </a:solidFill>
              <a:latin typeface="Constantia" pitchFamily="18" charset="0"/>
            </a:rPr>
            <a:t>Професионално кухненско, барово, сладкарско, кетъринг и търговско оборудване</a:t>
          </a:r>
          <a:endParaRPr lang="bg-BG" sz="1500" b="1" kern="1200" dirty="0">
            <a:solidFill>
              <a:srgbClr val="663300"/>
            </a:solidFill>
            <a:latin typeface="Constantia" pitchFamily="18" charset="0"/>
          </a:endParaRPr>
        </a:p>
      </dsp:txBody>
      <dsp:txXfrm>
        <a:off x="1346200" y="0"/>
        <a:ext cx="4749800" cy="1269999"/>
      </dsp:txXfrm>
    </dsp:sp>
    <dsp:sp modelId="{F0576493-4DCD-41D3-9A54-56C4B631B085}">
      <dsp:nvSpPr>
        <dsp:cNvPr id="0" name=""/>
        <dsp:cNvSpPr/>
      </dsp:nvSpPr>
      <dsp:spPr>
        <a:xfrm>
          <a:off x="126999" y="126999"/>
          <a:ext cx="1219200" cy="101599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13A70D-1A98-4B93-8136-6C547A0C7509}">
      <dsp:nvSpPr>
        <dsp:cNvPr id="0" name=""/>
        <dsp:cNvSpPr/>
      </dsp:nvSpPr>
      <dsp:spPr>
        <a:xfrm>
          <a:off x="0" y="1311922"/>
          <a:ext cx="6096000" cy="1269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663300"/>
              </a:solidFill>
              <a:latin typeface="Constantia" pitchFamily="18" charset="0"/>
            </a:rPr>
            <a:t>Хотелско</a:t>
          </a:r>
          <a:r>
            <a:rPr lang="en-US" sz="1800" b="1" kern="1200" dirty="0" smtClean="0">
              <a:solidFill>
                <a:srgbClr val="663300"/>
              </a:solidFill>
              <a:latin typeface="Constantia" pitchFamily="18" charset="0"/>
            </a:rPr>
            <a:t> </a:t>
          </a:r>
          <a:r>
            <a:rPr lang="bg-BG" sz="1800" b="1" kern="1200" dirty="0" smtClean="0">
              <a:solidFill>
                <a:srgbClr val="663300"/>
              </a:solidFill>
              <a:latin typeface="Constantia" pitchFamily="18" charset="0"/>
            </a:rPr>
            <a:t> и </a:t>
          </a:r>
          <a:r>
            <a:rPr lang="ru-RU" sz="1800" b="1" kern="1200" dirty="0" smtClean="0">
              <a:solidFill>
                <a:srgbClr val="663300"/>
              </a:solidFill>
              <a:latin typeface="Constantia" pitchFamily="18" charset="0"/>
            </a:rPr>
            <a:t>ресторантско обзавеждане</a:t>
          </a:r>
          <a:endParaRPr lang="bg-BG" sz="1800" b="1" kern="1200" dirty="0">
            <a:solidFill>
              <a:srgbClr val="663300"/>
            </a:solidFill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800" b="1" kern="1200" dirty="0" smtClean="0">
              <a:solidFill>
                <a:srgbClr val="663300"/>
              </a:solidFill>
              <a:latin typeface="Constantia" pitchFamily="18" charset="0"/>
            </a:rPr>
            <a:t> </a:t>
          </a:r>
          <a:r>
            <a:rPr lang="bg-BG" sz="1500" b="1" kern="1200" dirty="0" smtClean="0">
              <a:solidFill>
                <a:srgbClr val="663300"/>
              </a:solidFill>
              <a:latin typeface="Constantia" pitchFamily="18" charset="0"/>
            </a:rPr>
            <a:t>консумативи и аксесоари</a:t>
          </a:r>
          <a:endParaRPr lang="bg-BG" sz="1500" b="1" kern="1200" dirty="0">
            <a:solidFill>
              <a:srgbClr val="663300"/>
            </a:solidFill>
            <a:latin typeface="Constantia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b="1" kern="1200" dirty="0" smtClean="0">
              <a:solidFill>
                <a:srgbClr val="663300"/>
              </a:solidFill>
              <a:latin typeface="Constantia" pitchFamily="18" charset="0"/>
            </a:rPr>
            <a:t>   мебели</a:t>
          </a:r>
          <a:endParaRPr lang="bg-BG" sz="1500" b="1" kern="1200" dirty="0">
            <a:solidFill>
              <a:srgbClr val="663300"/>
            </a:solidFill>
            <a:latin typeface="Constantia" pitchFamily="18" charset="0"/>
          </a:endParaRPr>
        </a:p>
      </dsp:txBody>
      <dsp:txXfrm>
        <a:off x="1346200" y="1311922"/>
        <a:ext cx="4749800" cy="1269999"/>
      </dsp:txXfrm>
    </dsp:sp>
    <dsp:sp modelId="{9F207F29-276C-4823-86E4-242D5DC7A585}">
      <dsp:nvSpPr>
        <dsp:cNvPr id="0" name=""/>
        <dsp:cNvSpPr/>
      </dsp:nvSpPr>
      <dsp:spPr>
        <a:xfrm>
          <a:off x="126999" y="1383924"/>
          <a:ext cx="1219200" cy="101599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14E0A52-3425-4C03-A3F9-A6E8D89937A5}">
      <dsp:nvSpPr>
        <dsp:cNvPr id="0" name=""/>
        <dsp:cNvSpPr/>
      </dsp:nvSpPr>
      <dsp:spPr>
        <a:xfrm>
          <a:off x="0" y="2793999"/>
          <a:ext cx="6096000" cy="1269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663300"/>
              </a:solidFill>
              <a:latin typeface="Constantia" pitchFamily="18" charset="0"/>
            </a:rPr>
            <a:t>СПА и фитнес оборудване</a:t>
          </a:r>
          <a:endParaRPr lang="bg-BG" sz="1800" kern="1200" dirty="0"/>
        </a:p>
      </dsp:txBody>
      <dsp:txXfrm>
        <a:off x="1346200" y="2793999"/>
        <a:ext cx="4749800" cy="1269999"/>
      </dsp:txXfrm>
    </dsp:sp>
    <dsp:sp modelId="{450AAEA8-F85B-4604-A870-DD59CEA057CB}">
      <dsp:nvSpPr>
        <dsp:cNvPr id="0" name=""/>
        <dsp:cNvSpPr/>
      </dsp:nvSpPr>
      <dsp:spPr>
        <a:xfrm>
          <a:off x="126999" y="2920999"/>
          <a:ext cx="1219200" cy="101599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4A35AC-E61D-4574-A8A3-82320A321D99}">
      <dsp:nvSpPr>
        <dsp:cNvPr id="0" name=""/>
        <dsp:cNvSpPr/>
      </dsp:nvSpPr>
      <dsp:spPr>
        <a:xfrm>
          <a:off x="0" y="0"/>
          <a:ext cx="6264695" cy="1237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663300"/>
              </a:solidFill>
              <a:latin typeface="Constantia" pitchFamily="18" charset="0"/>
            </a:rPr>
            <a:t>Специализиран софтуер</a:t>
          </a:r>
          <a:endParaRPr lang="bg-BG" sz="1800" b="1" kern="1200" dirty="0">
            <a:solidFill>
              <a:srgbClr val="663300"/>
            </a:solidFill>
            <a:latin typeface="Constantia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b="1" kern="1200" dirty="0" smtClean="0">
              <a:solidFill>
                <a:srgbClr val="663300"/>
              </a:solidFill>
              <a:latin typeface="Constantia" pitchFamily="18" charset="0"/>
            </a:rPr>
            <a:t> за хотели и ресторанти</a:t>
          </a:r>
          <a:endParaRPr lang="bg-BG" sz="1500" b="1" kern="1200" dirty="0">
            <a:solidFill>
              <a:srgbClr val="663300"/>
            </a:solidFill>
            <a:latin typeface="Constantia" pitchFamily="18" charset="0"/>
          </a:endParaRPr>
        </a:p>
      </dsp:txBody>
      <dsp:txXfrm>
        <a:off x="1376702" y="0"/>
        <a:ext cx="4887993" cy="1237637"/>
      </dsp:txXfrm>
    </dsp:sp>
    <dsp:sp modelId="{F0576493-4DCD-41D3-9A54-56C4B631B085}">
      <dsp:nvSpPr>
        <dsp:cNvPr id="0" name=""/>
        <dsp:cNvSpPr/>
      </dsp:nvSpPr>
      <dsp:spPr>
        <a:xfrm>
          <a:off x="123763" y="123763"/>
          <a:ext cx="1252939" cy="99010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13A70D-1A98-4B93-8136-6C547A0C7509}">
      <dsp:nvSpPr>
        <dsp:cNvPr id="0" name=""/>
        <dsp:cNvSpPr/>
      </dsp:nvSpPr>
      <dsp:spPr>
        <a:xfrm>
          <a:off x="0" y="1278491"/>
          <a:ext cx="6264695" cy="1237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663300"/>
              </a:solidFill>
              <a:latin typeface="Constantia" pitchFamily="18" charset="0"/>
            </a:rPr>
            <a:t>Интериор и дизайн</a:t>
          </a:r>
          <a:endParaRPr lang="bg-BG" sz="1800" b="1" kern="1200" dirty="0">
            <a:solidFill>
              <a:srgbClr val="663300"/>
            </a:solidFill>
            <a:latin typeface="Constantia" pitchFamily="18" charset="0"/>
          </a:endParaRPr>
        </a:p>
      </dsp:txBody>
      <dsp:txXfrm>
        <a:off x="1376702" y="1278491"/>
        <a:ext cx="4887993" cy="1237637"/>
      </dsp:txXfrm>
    </dsp:sp>
    <dsp:sp modelId="{9F207F29-276C-4823-86E4-242D5DC7A585}">
      <dsp:nvSpPr>
        <dsp:cNvPr id="0" name=""/>
        <dsp:cNvSpPr/>
      </dsp:nvSpPr>
      <dsp:spPr>
        <a:xfrm>
          <a:off x="123763" y="1485164"/>
          <a:ext cx="1252939" cy="99010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A90AA50-DADF-4872-82CB-D01C91A8D8F7}">
      <dsp:nvSpPr>
        <dsp:cNvPr id="0" name=""/>
        <dsp:cNvSpPr/>
      </dsp:nvSpPr>
      <dsp:spPr>
        <a:xfrm>
          <a:off x="0" y="2722802"/>
          <a:ext cx="6264695" cy="1237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663300"/>
              </a:solidFill>
              <a:latin typeface="Constantia" pitchFamily="18" charset="0"/>
            </a:rPr>
            <a:t>Санитарно и хигиенно оборудване</a:t>
          </a:r>
          <a:r>
            <a:rPr lang="en-US" sz="1900" b="1" kern="1200" dirty="0" smtClean="0">
              <a:solidFill>
                <a:srgbClr val="663300"/>
              </a:solidFill>
              <a:latin typeface="Constantia" pitchFamily="18" charset="0"/>
            </a:rPr>
            <a:t/>
          </a:r>
          <a:br>
            <a:rPr lang="en-US" sz="1900" b="1" kern="1200" dirty="0" smtClean="0">
              <a:solidFill>
                <a:srgbClr val="663300"/>
              </a:solidFill>
              <a:latin typeface="Constantia" pitchFamily="18" charset="0"/>
            </a:rPr>
          </a:br>
          <a:r>
            <a:rPr lang="ru-RU" sz="1900" b="1" kern="1200" dirty="0" smtClean="0">
              <a:solidFill>
                <a:srgbClr val="663300"/>
              </a:solidFill>
              <a:latin typeface="Constantia" pitchFamily="18" charset="0"/>
            </a:rPr>
            <a:t> и консумативи </a:t>
          </a:r>
          <a:endParaRPr lang="bg-BG" sz="1900" kern="1200" dirty="0"/>
        </a:p>
      </dsp:txBody>
      <dsp:txXfrm>
        <a:off x="1376702" y="2722802"/>
        <a:ext cx="4887993" cy="1237637"/>
      </dsp:txXfrm>
    </dsp:sp>
    <dsp:sp modelId="{C4036C7F-D6CB-4666-B9CF-4AB6568077FB}">
      <dsp:nvSpPr>
        <dsp:cNvPr id="0" name=""/>
        <dsp:cNvSpPr/>
      </dsp:nvSpPr>
      <dsp:spPr>
        <a:xfrm>
          <a:off x="123763" y="2846566"/>
          <a:ext cx="1252939" cy="99010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4FDB1A-6579-4391-9911-5C9242BF074A}">
      <dsp:nvSpPr>
        <dsp:cNvPr id="0" name=""/>
        <dsp:cNvSpPr/>
      </dsp:nvSpPr>
      <dsp:spPr>
        <a:xfrm>
          <a:off x="4108143" y="9446"/>
          <a:ext cx="1149831" cy="1002486"/>
        </a:xfrm>
        <a:prstGeom prst="rect">
          <a:avLst/>
        </a:prstGeom>
        <a:noFill/>
        <a:ln>
          <a:noFill/>
        </a:ln>
        <a:effectLst/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  <a:sp3d extrusionH="28000" prstMaterial="matte"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b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Интернет</a:t>
          </a:r>
          <a:endParaRPr lang="bg-BG" sz="1400" b="1" kern="1200" dirty="0">
            <a:solidFill>
              <a:srgbClr val="663300"/>
            </a:solidFill>
            <a:effectLst/>
            <a:latin typeface="Cambria" pitchFamily="18" charset="0"/>
          </a:endParaRPr>
        </a:p>
      </dsp:txBody>
      <dsp:txXfrm>
        <a:off x="4108143" y="9446"/>
        <a:ext cx="1149831" cy="1002486"/>
      </dsp:txXfrm>
    </dsp:sp>
    <dsp:sp modelId="{39AFC0BA-789C-4FA5-9797-913058A762A6}">
      <dsp:nvSpPr>
        <dsp:cNvPr id="0" name=""/>
        <dsp:cNvSpPr/>
      </dsp:nvSpPr>
      <dsp:spPr>
        <a:xfrm>
          <a:off x="834871" y="-160805"/>
          <a:ext cx="4898205" cy="4898205"/>
        </a:xfrm>
        <a:prstGeom prst="circularArrow">
          <a:avLst>
            <a:gd name="adj1" fmla="val 3991"/>
            <a:gd name="adj2" fmla="val 250364"/>
            <a:gd name="adj3" fmla="val 20572862"/>
            <a:gd name="adj4" fmla="val 19151844"/>
            <a:gd name="adj5" fmla="val 4656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ECA22D-5F16-4469-8EEB-B06894912466}">
      <dsp:nvSpPr>
        <dsp:cNvPr id="0" name=""/>
        <dsp:cNvSpPr/>
      </dsp:nvSpPr>
      <dsp:spPr>
        <a:xfrm>
          <a:off x="5300480" y="1947028"/>
          <a:ext cx="1002486" cy="1002486"/>
        </a:xfrm>
        <a:prstGeom prst="rect">
          <a:avLst/>
        </a:prstGeom>
        <a:noFill/>
        <a:ln>
          <a:noFill/>
        </a:ln>
        <a:effectLst/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  <a:sp3d extrusionH="28000" prstMaterial="matte"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b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Външна реклама</a:t>
          </a:r>
          <a:endParaRPr lang="bg-BG" sz="1400" b="1" kern="1200" dirty="0">
            <a:solidFill>
              <a:srgbClr val="663300"/>
            </a:solidFill>
            <a:effectLst/>
            <a:latin typeface="Cambria" pitchFamily="18" charset="0"/>
          </a:endParaRPr>
        </a:p>
      </dsp:txBody>
      <dsp:txXfrm>
        <a:off x="5300480" y="1947028"/>
        <a:ext cx="1002486" cy="1002486"/>
      </dsp:txXfrm>
    </dsp:sp>
    <dsp:sp modelId="{9B5A182C-1A06-45B6-9B49-9D504FE8E0E2}">
      <dsp:nvSpPr>
        <dsp:cNvPr id="0" name=""/>
        <dsp:cNvSpPr/>
      </dsp:nvSpPr>
      <dsp:spPr>
        <a:xfrm>
          <a:off x="754589" y="-321369"/>
          <a:ext cx="4898205" cy="4898205"/>
        </a:xfrm>
        <a:prstGeom prst="circularArrow">
          <a:avLst>
            <a:gd name="adj1" fmla="val 3991"/>
            <a:gd name="adj2" fmla="val 250364"/>
            <a:gd name="adj3" fmla="val 2366310"/>
            <a:gd name="adj4" fmla="val 776774"/>
            <a:gd name="adj5" fmla="val 4656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6ED87E-C3C9-459D-A2A1-E3A2328E280E}">
      <dsp:nvSpPr>
        <dsp:cNvPr id="0" name=""/>
        <dsp:cNvSpPr/>
      </dsp:nvSpPr>
      <dsp:spPr>
        <a:xfrm>
          <a:off x="4181816" y="3884611"/>
          <a:ext cx="1002486" cy="1002486"/>
        </a:xfrm>
        <a:prstGeom prst="rect">
          <a:avLst/>
        </a:prstGeom>
        <a:noFill/>
        <a:ln>
          <a:noFill/>
        </a:ln>
        <a:effectLst/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  <a:sp3d extrusionH="28000" prstMaterial="matte"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b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Преса</a:t>
          </a:r>
          <a:endParaRPr lang="bg-BG" sz="1400" b="1" kern="1200" dirty="0">
            <a:solidFill>
              <a:srgbClr val="663300"/>
            </a:solidFill>
            <a:effectLst/>
            <a:latin typeface="Cambria" pitchFamily="18" charset="0"/>
          </a:endParaRPr>
        </a:p>
      </dsp:txBody>
      <dsp:txXfrm>
        <a:off x="4181816" y="3884611"/>
        <a:ext cx="1002486" cy="1002486"/>
      </dsp:txXfrm>
    </dsp:sp>
    <dsp:sp modelId="{EEED4224-BCD2-45DD-95AF-475989E0F728}">
      <dsp:nvSpPr>
        <dsp:cNvPr id="0" name=""/>
        <dsp:cNvSpPr/>
      </dsp:nvSpPr>
      <dsp:spPr>
        <a:xfrm>
          <a:off x="353206" y="-321369"/>
          <a:ext cx="6181681" cy="4898205"/>
        </a:xfrm>
        <a:prstGeom prst="circularArrow">
          <a:avLst>
            <a:gd name="adj1" fmla="val 3991"/>
            <a:gd name="adj2" fmla="val 250364"/>
            <a:gd name="adj3" fmla="val 5521083"/>
            <a:gd name="adj4" fmla="val 4438834"/>
            <a:gd name="adj5" fmla="val 4656"/>
          </a:avLst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DC9AA0-3F93-404A-900A-012063E85F3D}">
      <dsp:nvSpPr>
        <dsp:cNvPr id="0" name=""/>
        <dsp:cNvSpPr/>
      </dsp:nvSpPr>
      <dsp:spPr>
        <a:xfrm>
          <a:off x="1568341" y="3884611"/>
          <a:ext cx="1754782" cy="1002486"/>
        </a:xfrm>
        <a:prstGeom prst="rect">
          <a:avLst/>
        </a:prstGeom>
        <a:noFill/>
        <a:ln>
          <a:noFill/>
        </a:ln>
        <a:effectLst/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  <a:sp3d extrusionH="28000" prstMaterial="matte"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b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Телевизия</a:t>
          </a:r>
          <a:endParaRPr lang="bg-BG" sz="1400" b="1" kern="1200" dirty="0">
            <a:solidFill>
              <a:srgbClr val="663300"/>
            </a:solidFill>
            <a:effectLst/>
            <a:latin typeface="Cambria" pitchFamily="18" charset="0"/>
          </a:endParaRPr>
        </a:p>
      </dsp:txBody>
      <dsp:txXfrm>
        <a:off x="1568341" y="3884611"/>
        <a:ext cx="1754782" cy="1002486"/>
      </dsp:txXfrm>
    </dsp:sp>
    <dsp:sp modelId="{E6BC92CB-D4E9-4707-ACCA-61D754DC2C0E}">
      <dsp:nvSpPr>
        <dsp:cNvPr id="0" name=""/>
        <dsp:cNvSpPr/>
      </dsp:nvSpPr>
      <dsp:spPr>
        <a:xfrm>
          <a:off x="1115293" y="-830"/>
          <a:ext cx="4898205" cy="4898205"/>
        </a:xfrm>
        <a:prstGeom prst="circularArrow">
          <a:avLst>
            <a:gd name="adj1" fmla="val 3991"/>
            <a:gd name="adj2" fmla="val 250364"/>
            <a:gd name="adj3" fmla="val 9772862"/>
            <a:gd name="adj4" fmla="val 8403583"/>
            <a:gd name="adj5" fmla="val 4656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0E39D1-BE1F-4A0C-A75E-058EF857385F}">
      <dsp:nvSpPr>
        <dsp:cNvPr id="0" name=""/>
        <dsp:cNvSpPr/>
      </dsp:nvSpPr>
      <dsp:spPr>
        <a:xfrm>
          <a:off x="825825" y="1947028"/>
          <a:ext cx="1002486" cy="1002486"/>
        </a:xfrm>
        <a:prstGeom prst="rect">
          <a:avLst/>
        </a:prstGeom>
        <a:noFill/>
        <a:ln>
          <a:noFill/>
        </a:ln>
        <a:effectLst/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  <a:sp3d extrusionH="28000" prstMaterial="matte"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b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Радио</a:t>
          </a:r>
          <a:endParaRPr lang="bg-BG" sz="1400" b="1" kern="1200" dirty="0">
            <a:solidFill>
              <a:srgbClr val="663300"/>
            </a:solidFill>
            <a:effectLst/>
            <a:latin typeface="Cambria" pitchFamily="18" charset="0"/>
          </a:endParaRPr>
        </a:p>
      </dsp:txBody>
      <dsp:txXfrm>
        <a:off x="825825" y="1947028"/>
        <a:ext cx="1002486" cy="1002486"/>
      </dsp:txXfrm>
    </dsp:sp>
    <dsp:sp modelId="{645F1D0C-9EF5-4385-BC5F-B7961222DF25}">
      <dsp:nvSpPr>
        <dsp:cNvPr id="0" name=""/>
        <dsp:cNvSpPr/>
      </dsp:nvSpPr>
      <dsp:spPr>
        <a:xfrm>
          <a:off x="1115293" y="-830"/>
          <a:ext cx="4898205" cy="4898205"/>
        </a:xfrm>
        <a:prstGeom prst="circularArrow">
          <a:avLst>
            <a:gd name="adj1" fmla="val 3991"/>
            <a:gd name="adj2" fmla="val 250364"/>
            <a:gd name="adj3" fmla="val 13166310"/>
            <a:gd name="adj4" fmla="val 11576774"/>
            <a:gd name="adj5" fmla="val 4656"/>
          </a:avLst>
        </a:prstGeom>
        <a:solidFill>
          <a:srgbClr val="66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DAB7F0-74E1-45BB-AEBA-D89569C4F7B4}">
      <dsp:nvSpPr>
        <dsp:cNvPr id="0" name=""/>
        <dsp:cNvSpPr/>
      </dsp:nvSpPr>
      <dsp:spPr>
        <a:xfrm>
          <a:off x="1944489" y="9446"/>
          <a:ext cx="1002486" cy="1002486"/>
        </a:xfrm>
        <a:prstGeom prst="rect">
          <a:avLst/>
        </a:prstGeom>
        <a:noFill/>
        <a:ln>
          <a:noFill/>
        </a:ln>
        <a:effectLst/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  <a:sp3d extrusionH="28000" prstMaterial="matte"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solidFill>
                <a:srgbClr val="663300"/>
              </a:solidFill>
              <a:effectLst/>
              <a:latin typeface="Cambria" pitchFamily="18" charset="0"/>
            </a:rPr>
            <a:t>Tele</a:t>
          </a:r>
          <a:r>
            <a:rPr lang="en-US" sz="1400" b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 -marketing</a:t>
          </a:r>
          <a:endParaRPr lang="bg-BG" sz="1400" b="1" kern="1200" dirty="0">
            <a:solidFill>
              <a:srgbClr val="663300"/>
            </a:solidFill>
            <a:effectLst/>
            <a:latin typeface="Cambria" pitchFamily="18" charset="0"/>
          </a:endParaRPr>
        </a:p>
      </dsp:txBody>
      <dsp:txXfrm>
        <a:off x="1944489" y="9446"/>
        <a:ext cx="1002486" cy="1002486"/>
      </dsp:txXfrm>
    </dsp:sp>
    <dsp:sp modelId="{F7EFE5F3-D5A2-479D-9984-8DFCB623FF93}">
      <dsp:nvSpPr>
        <dsp:cNvPr id="0" name=""/>
        <dsp:cNvSpPr/>
      </dsp:nvSpPr>
      <dsp:spPr>
        <a:xfrm>
          <a:off x="1316560" y="-80524"/>
          <a:ext cx="4898205" cy="4898205"/>
        </a:xfrm>
        <a:prstGeom prst="circularArrow">
          <a:avLst>
            <a:gd name="adj1" fmla="val 3991"/>
            <a:gd name="adj2" fmla="val 250364"/>
            <a:gd name="adj3" fmla="val 16793578"/>
            <a:gd name="adj4" fmla="val 15238834"/>
            <a:gd name="adj5" fmla="val 4656"/>
          </a:avLst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AADC54-9E4A-451F-B382-AF7D4FE865BD}">
      <dsp:nvSpPr>
        <dsp:cNvPr id="0" name=""/>
        <dsp:cNvSpPr/>
      </dsp:nvSpPr>
      <dsp:spPr>
        <a:xfrm rot="16200000">
          <a:off x="-1063873" y="1064617"/>
          <a:ext cx="4063999" cy="1934765"/>
        </a:xfrm>
        <a:prstGeom prst="flowChartManualOperation">
          <a:avLst/>
        </a:prstGeom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ПРЕСА</a:t>
          </a:r>
          <a:endParaRPr lang="bg-BG" sz="1600" b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smtClean="0">
              <a:solidFill>
                <a:srgbClr val="663300"/>
              </a:solidFill>
              <a:effectLst/>
              <a:latin typeface="Cambria" pitchFamily="18" charset="0"/>
            </a:rPr>
            <a:t>Сп.МЕНИДЖЪР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АМС Аспекти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 сп. </a:t>
          </a: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B2B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 сп. ОК Туризъм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Сп.</a:t>
          </a: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Brava Casa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Сп. </a:t>
          </a: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Abitare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сп. ДОМЪТ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Сп. ХВП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И много други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</dsp:txBody>
      <dsp:txXfrm rot="16200000">
        <a:off x="-1063873" y="1064617"/>
        <a:ext cx="4063999" cy="1934765"/>
      </dsp:txXfrm>
    </dsp:sp>
    <dsp:sp modelId="{9D67125E-C3D3-43D9-8A4D-33C4C4452990}">
      <dsp:nvSpPr>
        <dsp:cNvPr id="0" name=""/>
        <dsp:cNvSpPr/>
      </dsp:nvSpPr>
      <dsp:spPr>
        <a:xfrm rot="16200000">
          <a:off x="1015999" y="1064617"/>
          <a:ext cx="4063999" cy="1934765"/>
        </a:xfrm>
        <a:prstGeom prst="flowChartManualOperation">
          <a:avLst/>
        </a:prstGeom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ТВ и Радио</a:t>
          </a:r>
          <a:endParaRPr lang="bg-BG" sz="1600" b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ТВ 7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0" kern="1200" dirty="0" smtClean="0">
              <a:solidFill>
                <a:srgbClr val="663300"/>
              </a:solidFill>
              <a:effectLst/>
              <a:latin typeface="Cambria" pitchFamily="18" charset="0"/>
            </a:rPr>
            <a:t> </a:t>
          </a: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Радио Витоша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</dsp:txBody>
      <dsp:txXfrm rot="16200000">
        <a:off x="1015999" y="1064617"/>
        <a:ext cx="4063999" cy="1934765"/>
      </dsp:txXfrm>
    </dsp:sp>
    <dsp:sp modelId="{776C41B0-ECD6-4297-BD31-703720924AE2}">
      <dsp:nvSpPr>
        <dsp:cNvPr id="0" name=""/>
        <dsp:cNvSpPr/>
      </dsp:nvSpPr>
      <dsp:spPr>
        <a:xfrm rot="16200000">
          <a:off x="3095873" y="1064617"/>
          <a:ext cx="4063999" cy="1934765"/>
        </a:xfrm>
        <a:prstGeom prst="flowChartManualOperation">
          <a:avLst/>
        </a:prstGeom>
        <a:gradFill rotWithShape="0">
          <a:gsLst>
            <a:gs pos="0">
              <a:srgbClr val="FF99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Интернет</a:t>
          </a:r>
          <a:endParaRPr lang="bg-BG" sz="1600" b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dnes.bg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hoteli.start.bg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economynews.bg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actualno.com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balkans.com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 modef.com.tr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bania.bg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 firmite.bg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jobs.bg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 eventbox.bg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homes.bg</a:t>
          </a: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 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300" b="1" i="1" kern="1200" dirty="0" smtClean="0">
              <a:solidFill>
                <a:srgbClr val="663300"/>
              </a:solidFill>
              <a:effectLst/>
              <a:latin typeface="Cambria" pitchFamily="18" charset="0"/>
            </a:rPr>
            <a:t>И много други</a:t>
          </a:r>
          <a:endParaRPr lang="bg-BG" sz="1300" b="1" i="1" kern="1200" dirty="0">
            <a:solidFill>
              <a:srgbClr val="663300"/>
            </a:solidFill>
            <a:effectLst/>
            <a:latin typeface="Cambria" pitchFamily="18" charset="0"/>
          </a:endParaRPr>
        </a:p>
      </dsp:txBody>
      <dsp:txXfrm rot="16200000">
        <a:off x="3095873" y="1064617"/>
        <a:ext cx="4063999" cy="193476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9" name="Picture 8" descr="presentation_cove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25"/>
            <a:ext cx="9144000" cy="685654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  <p:pic>
        <p:nvPicPr>
          <p:cNvPr id="7" name="Picture 6" descr="HoReKa_logo.eps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8924" y="6021288"/>
            <a:ext cx="740668" cy="744097"/>
          </a:xfrm>
          <a:prstGeom prst="rect">
            <a:avLst/>
          </a:prstGeom>
        </p:spPr>
      </p:pic>
      <p:pic>
        <p:nvPicPr>
          <p:cNvPr id="11" name="Picture 10" descr="IEC_New_BG_kuso_negative_2.eps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96336" y="6021288"/>
            <a:ext cx="1114425" cy="7143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_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6159"/>
            <a:ext cx="9144000" cy="684568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FC486-084D-4BAA-9641-BCEDB9C8FDAF}" type="datetimeFigureOut">
              <a:rPr lang="bg-BG" smtClean="0"/>
              <a:pPr/>
              <a:t>21.5.2012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1F75D-DB98-4D9F-A548-41B67865AFD8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diagramLayout" Target="../diagrams/layout7.xml"/><Relationship Id="rId21" Type="http://schemas.openxmlformats.org/officeDocument/2006/relationships/image" Target="../media/image26.jpe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diagramData" Target="../diagrams/data7.xml"/><Relationship Id="rId16" Type="http://schemas.openxmlformats.org/officeDocument/2006/relationships/image" Target="../media/image21.jpeg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image" Target="../media/image16.jpeg"/><Relationship Id="rId5" Type="http://schemas.openxmlformats.org/officeDocument/2006/relationships/diagramColors" Target="../diagrams/colors7.xml"/><Relationship Id="rId15" Type="http://schemas.openxmlformats.org/officeDocument/2006/relationships/image" Target="../media/image20.png"/><Relationship Id="rId23" Type="http://schemas.openxmlformats.org/officeDocument/2006/relationships/image" Target="../media/image28.jpeg"/><Relationship Id="rId10" Type="http://schemas.openxmlformats.org/officeDocument/2006/relationships/image" Target="../media/image15.png"/><Relationship Id="rId19" Type="http://schemas.openxmlformats.org/officeDocument/2006/relationships/image" Target="../media/image24.jpe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4.jpeg"/><Relationship Id="rId14" Type="http://schemas.openxmlformats.org/officeDocument/2006/relationships/image" Target="../media/image19.jpeg"/><Relationship Id="rId22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Профил на посетителите</a:t>
            </a:r>
            <a:endParaRPr lang="bg-BG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95536" y="1196753"/>
          <a:ext cx="828092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Очаквания 2012</a:t>
            </a:r>
            <a:endParaRPr lang="bg-BG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396044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None/>
            </a:pPr>
            <a:r>
              <a:rPr lang="bg-BG" sz="2100" b="1" dirty="0" smtClean="0">
                <a:solidFill>
                  <a:srgbClr val="663300"/>
                </a:solidFill>
                <a:latin typeface="Constantia" pitchFamily="18" charset="0"/>
              </a:rPr>
              <a:t>     СИХРЕ 2012 ще се проведе паралелно с утвърдилите се вече изложби Интерфуд и Дринк, Месомания, Светът на млякото, Булпек и Салон на виното</a:t>
            </a:r>
            <a:r>
              <a:rPr lang="en-US" sz="2100" b="1" dirty="0" smtClean="0">
                <a:solidFill>
                  <a:srgbClr val="663300"/>
                </a:solidFill>
                <a:latin typeface="Constantia" pitchFamily="18" charset="0"/>
              </a:rPr>
              <a:t> (</a:t>
            </a:r>
            <a:r>
              <a:rPr lang="bg-BG" sz="2100" b="1" dirty="0" smtClean="0">
                <a:solidFill>
                  <a:srgbClr val="663300"/>
                </a:solidFill>
                <a:latin typeface="Constantia" pitchFamily="18" charset="0"/>
              </a:rPr>
              <a:t>Зали 1-6</a:t>
            </a:r>
            <a:r>
              <a:rPr lang="en-US" sz="2100" b="1" dirty="0" smtClean="0">
                <a:solidFill>
                  <a:srgbClr val="663300"/>
                </a:solidFill>
                <a:latin typeface="Constantia" pitchFamily="18" charset="0"/>
              </a:rPr>
              <a:t>)</a:t>
            </a:r>
            <a:endParaRPr lang="bg-BG" sz="21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>
              <a:buClr>
                <a:srgbClr val="FF0000"/>
              </a:buClr>
              <a:buNone/>
            </a:pPr>
            <a:endParaRPr lang="bg-BG" sz="20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bg-BG" sz="1700" b="1" dirty="0" smtClean="0">
                <a:solidFill>
                  <a:srgbClr val="663300"/>
                </a:solidFill>
                <a:latin typeface="Constantia" pitchFamily="18" charset="0"/>
              </a:rPr>
              <a:t>професионален форум </a:t>
            </a:r>
            <a:r>
              <a:rPr lang="bg-BG" sz="1700" dirty="0" smtClean="0">
                <a:solidFill>
                  <a:srgbClr val="663300"/>
                </a:solidFill>
                <a:latin typeface="Constantia" pitchFamily="18" charset="0"/>
              </a:rPr>
              <a:t>за бизнес и инвестиции</a:t>
            </a:r>
            <a:r>
              <a:rPr lang="ru-RU" sz="1700" dirty="0" smtClean="0">
                <a:solidFill>
                  <a:srgbClr val="663300"/>
                </a:solidFill>
                <a:latin typeface="Constantia" pitchFamily="18" charset="0"/>
              </a:rPr>
              <a:t> – </a:t>
            </a:r>
            <a:r>
              <a:rPr lang="ru-RU" sz="1700" b="1" dirty="0" smtClean="0">
                <a:solidFill>
                  <a:srgbClr val="663300"/>
                </a:solidFill>
                <a:latin typeface="Constantia" pitchFamily="18" charset="0"/>
              </a:rPr>
              <a:t>над 12 000 </a:t>
            </a:r>
            <a:r>
              <a:rPr lang="ru-RU" sz="1700" dirty="0" smtClean="0">
                <a:solidFill>
                  <a:srgbClr val="663300"/>
                </a:solidFill>
                <a:latin typeface="Constantia" pitchFamily="18" charset="0"/>
              </a:rPr>
              <a:t>посетители</a:t>
            </a:r>
          </a:p>
          <a:p>
            <a:pPr>
              <a:buClr>
                <a:srgbClr val="FF0000"/>
              </a:buClr>
              <a:buNone/>
            </a:pPr>
            <a:endParaRPr lang="bg-BG" sz="17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663300"/>
                </a:solidFill>
                <a:latin typeface="Constantia" pitchFamily="18" charset="0"/>
              </a:rPr>
              <a:t>директни контакти </a:t>
            </a:r>
            <a:r>
              <a:rPr lang="ru-RU" sz="1700" dirty="0" smtClean="0">
                <a:solidFill>
                  <a:srgbClr val="663300"/>
                </a:solidFill>
                <a:latin typeface="Constantia" pitchFamily="18" charset="0"/>
              </a:rPr>
              <a:t>с клиенти и преговори на място – </a:t>
            </a:r>
            <a:r>
              <a:rPr lang="ru-RU" sz="1700" b="1" dirty="0" smtClean="0">
                <a:solidFill>
                  <a:srgbClr val="663300"/>
                </a:solidFill>
                <a:latin typeface="Constantia" pitchFamily="18" charset="0"/>
              </a:rPr>
              <a:t>над 300 </a:t>
            </a:r>
            <a:r>
              <a:rPr lang="ru-RU" sz="1700" dirty="0" smtClean="0">
                <a:solidFill>
                  <a:srgbClr val="663300"/>
                </a:solidFill>
                <a:latin typeface="Constantia" pitchFamily="18" charset="0"/>
              </a:rPr>
              <a:t>изложители</a:t>
            </a:r>
          </a:p>
          <a:p>
            <a:pPr>
              <a:buClr>
                <a:srgbClr val="FF0000"/>
              </a:buClr>
              <a:buNone/>
            </a:pPr>
            <a:endParaRPr lang="bg-BG" sz="17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700" dirty="0" smtClean="0">
                <a:solidFill>
                  <a:srgbClr val="663300"/>
                </a:solidFill>
                <a:latin typeface="Constantia" pitchFamily="18" charset="0"/>
              </a:rPr>
              <a:t>4 дни с професионалисти от сектора – </a:t>
            </a:r>
            <a:r>
              <a:rPr lang="ru-RU" sz="1700" b="1" dirty="0" smtClean="0">
                <a:solidFill>
                  <a:srgbClr val="663300"/>
                </a:solidFill>
                <a:latin typeface="Constantia" pitchFamily="18" charset="0"/>
              </a:rPr>
              <a:t>пълна ангажираност на целия изложбен комплекс</a:t>
            </a:r>
          </a:p>
          <a:p>
            <a:pPr>
              <a:buClr>
                <a:srgbClr val="FF0000"/>
              </a:buClr>
              <a:buNone/>
            </a:pPr>
            <a:endParaRPr lang="bg-BG" sz="17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663300"/>
                </a:solidFill>
                <a:latin typeface="Constantia" pitchFamily="18" charset="0"/>
              </a:rPr>
              <a:t>демонстрации</a:t>
            </a:r>
            <a:r>
              <a:rPr lang="ru-RU" sz="1700" dirty="0" smtClean="0">
                <a:solidFill>
                  <a:srgbClr val="663300"/>
                </a:solidFill>
                <a:latin typeface="Constantia" pitchFamily="18" charset="0"/>
              </a:rPr>
              <a:t> и </a:t>
            </a:r>
            <a:r>
              <a:rPr lang="bg-BG" sz="1700" dirty="0" smtClean="0">
                <a:solidFill>
                  <a:srgbClr val="663300"/>
                </a:solidFill>
                <a:latin typeface="Constantia" pitchFamily="18" charset="0"/>
              </a:rPr>
              <a:t>м</a:t>
            </a:r>
            <a:r>
              <a:rPr lang="en-US" sz="1700" dirty="0" smtClean="0">
                <a:solidFill>
                  <a:srgbClr val="663300"/>
                </a:solidFill>
                <a:latin typeface="Constantia" pitchFamily="18" charset="0"/>
              </a:rPr>
              <a:t>ножество съпътстващи прояви</a:t>
            </a:r>
            <a:endParaRPr lang="bg-BG" sz="17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endParaRPr lang="bg-BG" sz="17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None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Изложители</a:t>
            </a:r>
            <a:endParaRPr lang="bg-BG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33164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Изложители</a:t>
            </a:r>
            <a:endParaRPr lang="bg-BG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331640" y="1340768"/>
          <a:ext cx="6264696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Отразяване</a:t>
            </a:r>
            <a:endParaRPr lang="bg-BG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971600" y="692696"/>
          <a:ext cx="71287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Основни медийни партньори</a:t>
            </a:r>
            <a:endParaRPr lang="bg-BG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6" name="Diagram 5" hidden="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Diagram 1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Основни медийни партньори</a:t>
            </a:r>
            <a:endParaRPr lang="bg-BG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6" name="Diagram 5" hidden="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2" name="Picture 4" descr="http://dev.bulgarreklama.com:8080/BRek/webfs/pub/a/1372-158/banner_nasamnatam_120_2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1628800"/>
            <a:ext cx="1143000" cy="200025"/>
          </a:xfrm>
          <a:prstGeom prst="rect">
            <a:avLst/>
          </a:prstGeom>
          <a:noFill/>
        </p:spPr>
      </p:pic>
      <p:pic>
        <p:nvPicPr>
          <p:cNvPr id="2054" name="Picture 6" descr="http://dev.bulgarreklama.com:8080/BRek/webfs/pub/a/1372-158/Expert_logo_NEW_120x7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7744" y="1844824"/>
            <a:ext cx="1143000" cy="704851"/>
          </a:xfrm>
          <a:prstGeom prst="rect">
            <a:avLst/>
          </a:prstGeom>
          <a:noFill/>
        </p:spPr>
      </p:pic>
      <p:pic>
        <p:nvPicPr>
          <p:cNvPr id="2056" name="Picture 8" descr="http://dev.bulgarreklama.com:8080/BRek/webfs/pub/a/1372-158/Banner_Jobs_120_7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6" y="2204864"/>
            <a:ext cx="1143000" cy="704851"/>
          </a:xfrm>
          <a:prstGeom prst="rect">
            <a:avLst/>
          </a:prstGeom>
          <a:noFill/>
        </p:spPr>
      </p:pic>
      <p:pic>
        <p:nvPicPr>
          <p:cNvPr id="2058" name="Picture 10" descr="http://dev.bulgarreklama.com:8080/BRek/webfs/pub/a/1372-158/Banner_Manager_120x7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51720" y="2708920"/>
            <a:ext cx="1143000" cy="704851"/>
          </a:xfrm>
          <a:prstGeom prst="rect">
            <a:avLst/>
          </a:prstGeom>
          <a:noFill/>
        </p:spPr>
      </p:pic>
      <p:pic>
        <p:nvPicPr>
          <p:cNvPr id="2060" name="Picture 12" descr="http://dev.bulgarreklama.com:8080/BRek/webfs/pub/a/1372-158/Banner_eventbox_120_1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99992" y="2492896"/>
            <a:ext cx="1143000" cy="161925"/>
          </a:xfrm>
          <a:prstGeom prst="rect">
            <a:avLst/>
          </a:prstGeom>
          <a:noFill/>
        </p:spPr>
      </p:pic>
      <p:pic>
        <p:nvPicPr>
          <p:cNvPr id="2062" name="Picture 14" descr="http://dev.bulgarreklama.com:8080/BRek/webfs/pub/a/1372-158/Banner_Pages_120_74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92080" y="1628800"/>
            <a:ext cx="1143000" cy="704851"/>
          </a:xfrm>
          <a:prstGeom prst="rect">
            <a:avLst/>
          </a:prstGeom>
          <a:noFill/>
        </p:spPr>
      </p:pic>
      <p:pic>
        <p:nvPicPr>
          <p:cNvPr id="2064" name="Picture 16" descr="http://dev.bulgarreklama.com:8080/BRek/webfs/pub/a/1372-158/banner_Economynews2_140_49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9512" y="3356992"/>
            <a:ext cx="1143000" cy="400050"/>
          </a:xfrm>
          <a:prstGeom prst="rect">
            <a:avLst/>
          </a:prstGeom>
          <a:noFill/>
        </p:spPr>
      </p:pic>
      <p:pic>
        <p:nvPicPr>
          <p:cNvPr id="2066" name="Picture 18" descr="http://dev.bulgarreklama.com:8080/BRek/webfs/pub/a/1372-158/Banner_officespace_120_4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03848" y="3356992"/>
            <a:ext cx="1143000" cy="390526"/>
          </a:xfrm>
          <a:prstGeom prst="rect">
            <a:avLst/>
          </a:prstGeom>
          <a:noFill/>
        </p:spPr>
      </p:pic>
      <p:pic>
        <p:nvPicPr>
          <p:cNvPr id="2068" name="Picture 20" descr="http://dev.bulgarreklama.com:8080/BRek/webfs/pub/a/1372-158/Banner_region_120x74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652120" y="3068960"/>
            <a:ext cx="1143000" cy="704851"/>
          </a:xfrm>
          <a:prstGeom prst="rect">
            <a:avLst/>
          </a:prstGeom>
          <a:noFill/>
        </p:spPr>
      </p:pic>
      <p:pic>
        <p:nvPicPr>
          <p:cNvPr id="2070" name="Picture 22" descr="http://dev.bulgarreklama.com:8080/BRek/webfs/pub/a/1372-158/banner_b2b_Magazine_130_25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23728" y="1340768"/>
            <a:ext cx="1143000" cy="219075"/>
          </a:xfrm>
          <a:prstGeom prst="rect">
            <a:avLst/>
          </a:prstGeom>
          <a:noFill/>
        </p:spPr>
      </p:pic>
      <p:pic>
        <p:nvPicPr>
          <p:cNvPr id="2072" name="Picture 24" descr="http://dev.bulgarreklama.com:8080/BRek/webfs/pub/a/1372-158/banner_Anonce_Logo3D_120_73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20272" y="2564904"/>
            <a:ext cx="1143000" cy="695325"/>
          </a:xfrm>
          <a:prstGeom prst="rect">
            <a:avLst/>
          </a:prstGeom>
          <a:noFill/>
        </p:spPr>
      </p:pic>
      <p:pic>
        <p:nvPicPr>
          <p:cNvPr id="2074" name="Picture 26" descr="http://dev.bulgarreklama.com:8080/BRek/webfs/pub/a/1372-158/banner_seeBG_120x74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23528" y="4221088"/>
            <a:ext cx="1143000" cy="704851"/>
          </a:xfrm>
          <a:prstGeom prst="rect">
            <a:avLst/>
          </a:prstGeom>
          <a:noFill/>
        </p:spPr>
      </p:pic>
      <p:pic>
        <p:nvPicPr>
          <p:cNvPr id="2076" name="Picture 28" descr="http://dev.bulgarreklama.com:8080/BRek/webfs/pub/a/1372-158/Banner_expomarket_120_74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95736" y="4005064"/>
            <a:ext cx="1143000" cy="704851"/>
          </a:xfrm>
          <a:prstGeom prst="rect">
            <a:avLst/>
          </a:prstGeom>
          <a:noFill/>
        </p:spPr>
      </p:pic>
      <p:pic>
        <p:nvPicPr>
          <p:cNvPr id="2078" name="Picture 30" descr="http://dev.bulgarreklama.com:8080/BRek/webfs/pub/a/1372-158/Corriere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283968" y="4581128"/>
            <a:ext cx="1143000" cy="371475"/>
          </a:xfrm>
          <a:prstGeom prst="rect">
            <a:avLst/>
          </a:prstGeom>
          <a:noFill/>
        </p:spPr>
      </p:pic>
      <p:pic>
        <p:nvPicPr>
          <p:cNvPr id="2080" name="Picture 32" descr="http://dev.bulgarreklama.com:8080/BRek/webfs/pub/a/1372-158/Banner_Balkans_120_74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380312" y="3501008"/>
            <a:ext cx="1143000" cy="704851"/>
          </a:xfrm>
          <a:prstGeom prst="rect">
            <a:avLst/>
          </a:prstGeom>
          <a:noFill/>
        </p:spPr>
      </p:pic>
      <p:pic>
        <p:nvPicPr>
          <p:cNvPr id="2082" name="Picture 34" descr="http://dev.bulgarreklama.com:8080/BRek/webfs/pub/a/1372-158/Banner_BusinessVibes_120_74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779912" y="1628800"/>
            <a:ext cx="1143000" cy="704851"/>
          </a:xfrm>
          <a:prstGeom prst="rect">
            <a:avLst/>
          </a:prstGeom>
          <a:noFill/>
        </p:spPr>
      </p:pic>
      <p:pic>
        <p:nvPicPr>
          <p:cNvPr id="2084" name="Picture 36" descr="http://dev.bulgarreklama.com:8080/BRek/webfs/pub/a/1372-158/Banner_City_Infoguide_120_73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619672" y="4941168"/>
            <a:ext cx="1143000" cy="704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2564904"/>
            <a:ext cx="7056784" cy="194421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bg-BG" sz="9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СИХРЕ </a:t>
            </a:r>
            <a:endParaRPr lang="en-US" sz="9600" b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ctr">
              <a:buNone/>
            </a:pPr>
            <a:r>
              <a:rPr lang="bg-BG" sz="9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2012</a:t>
            </a:r>
            <a:endParaRPr lang="bg-BG" sz="96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 descr="plan_iec_3d_bg_edit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00808"/>
            <a:ext cx="8229600" cy="345578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Изложбени зали</a:t>
            </a:r>
            <a:endParaRPr lang="bg-BG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2276872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СИХРЕ</a:t>
            </a:r>
            <a:endParaRPr lang="bg-BG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2060848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СИХРЕ</a:t>
            </a:r>
            <a:endParaRPr lang="bg-BG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7784" y="3645024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Месомания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84168" y="3429000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 smtClean="0">
                <a:solidFill>
                  <a:srgbClr val="002060"/>
                </a:solidFill>
                <a:latin typeface="Constantia" pitchFamily="18" charset="0"/>
              </a:rPr>
              <a:t>Интерфуд &amp; дринк и Салон на виното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3848" y="300798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Месомания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68144" y="292494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Интерфуд и дринк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03576" y="2924944"/>
            <a:ext cx="944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Светът на млякото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39680" y="2924944"/>
            <a:ext cx="944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Булпек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08104" y="3214137"/>
            <a:ext cx="7920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Био Зона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 изложението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7504" y="2370946"/>
            <a:ext cx="864096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 СИХРЕ </a:t>
            </a:r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е </a:t>
            </a: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специализирана </a:t>
            </a:r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В2В </a:t>
            </a: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изложба за хотелско, ресторантско, кетъринг </a:t>
            </a:r>
          </a:p>
          <a:p>
            <a:pPr>
              <a:buClr>
                <a:srgbClr val="FF0000"/>
              </a:buClr>
            </a:pP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    и  СПА оборудване</a:t>
            </a:r>
          </a:p>
          <a:p>
            <a:pPr>
              <a:buClr>
                <a:srgbClr val="FF0000"/>
              </a:buClr>
            </a:pPr>
            <a:endParaRPr lang="en-US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 СИХРЕ </a:t>
            </a:r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се организира за </a:t>
            </a:r>
            <a:r>
              <a:rPr lang="bg-BG" b="1" dirty="0" smtClean="0">
                <a:solidFill>
                  <a:srgbClr val="663300"/>
                </a:solidFill>
                <a:latin typeface="Constantia" pitchFamily="18" charset="0"/>
              </a:rPr>
              <a:t>12</a:t>
            </a:r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 –ти пореден път</a:t>
            </a:r>
          </a:p>
          <a:p>
            <a:pPr>
              <a:buClr>
                <a:srgbClr val="FF0000"/>
              </a:buClr>
            </a:pPr>
            <a:endParaRPr lang="bg-BG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СИХРЕ е не просто платформа за бизнес срещи, но и място за обмен на идеи и   опит, за разширяване на бизнес знанията и подобряване на</a:t>
            </a: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професионалните </a:t>
            </a: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  </a:t>
            </a:r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                  </a:t>
            </a: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квалификации на специалистите, за демонстриране на най-новите продукти и тенденции в бранша</a:t>
            </a:r>
            <a:endParaRPr lang="en-US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</a:pP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   </a:t>
            </a:r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  </a:t>
            </a:r>
          </a:p>
          <a:p>
            <a:pPr algn="r">
              <a:spcBef>
                <a:spcPct val="0"/>
              </a:spcBef>
            </a:pPr>
            <a:r>
              <a:rPr lang="en-US" sz="15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. </a:t>
            </a:r>
            <a:endParaRPr lang="bg-BG" sz="15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Сихре 2012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3528" y="1412776"/>
            <a:ext cx="828092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FF0000"/>
              </a:buClr>
            </a:pPr>
            <a:r>
              <a:rPr lang="bg-BG" sz="1600" b="1" i="1" dirty="0" smtClean="0">
                <a:solidFill>
                  <a:srgbClr val="663300"/>
                </a:solidFill>
                <a:latin typeface="Constantia" pitchFamily="18" charset="0"/>
              </a:rPr>
              <a:t>За</a:t>
            </a:r>
            <a:r>
              <a:rPr lang="bg-BG" sz="1600" dirty="0" smtClean="0">
                <a:solidFill>
                  <a:srgbClr val="663300"/>
                </a:solidFill>
                <a:latin typeface="Constantia" pitchFamily="18" charset="0"/>
              </a:rPr>
              <a:t> първи път </a:t>
            </a:r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СИХРЕ </a:t>
            </a:r>
            <a:r>
              <a:rPr lang="bg-BG" sz="1600" dirty="0" smtClean="0">
                <a:solidFill>
                  <a:srgbClr val="663300"/>
                </a:solidFill>
                <a:latin typeface="Constantia" pitchFamily="18" charset="0"/>
              </a:rPr>
              <a:t>ще се проведе паралелно с утвърдилите се вече изложби в областта на хранително-вкусовата промишленост: </a:t>
            </a:r>
          </a:p>
          <a:p>
            <a:pPr lvl="0">
              <a:buClr>
                <a:srgbClr val="FF0000"/>
              </a:buClr>
            </a:pPr>
            <a:endParaRPr lang="bg-BG" sz="16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bg-BG" sz="1600" b="1" i="1" dirty="0" smtClean="0">
                <a:solidFill>
                  <a:srgbClr val="663300"/>
                </a:solidFill>
                <a:latin typeface="Constantia" pitchFamily="18" charset="0"/>
              </a:rPr>
              <a:t> Интерфуд и Дринк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bg-BG" sz="1600" b="1" i="1" dirty="0" smtClean="0">
                <a:solidFill>
                  <a:srgbClr val="663300"/>
                </a:solidFill>
                <a:latin typeface="Constantia" pitchFamily="18" charset="0"/>
              </a:rPr>
              <a:t> Месомания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bg-BG" sz="1600" b="1" i="1" dirty="0" smtClean="0">
                <a:solidFill>
                  <a:srgbClr val="663300"/>
                </a:solidFill>
                <a:latin typeface="Constantia" pitchFamily="18" charset="0"/>
              </a:rPr>
              <a:t> Светът на млякото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bg-BG" sz="1600" b="1" i="1" dirty="0" smtClean="0">
                <a:solidFill>
                  <a:srgbClr val="663300"/>
                </a:solidFill>
                <a:latin typeface="Constantia" pitchFamily="18" charset="0"/>
              </a:rPr>
              <a:t> Булпек 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bg-BG" sz="1600" b="1" i="1" dirty="0" smtClean="0">
                <a:solidFill>
                  <a:srgbClr val="663300"/>
                </a:solidFill>
                <a:latin typeface="Constantia" pitchFamily="18" charset="0"/>
              </a:rPr>
              <a:t>Салон на виното</a:t>
            </a:r>
          </a:p>
          <a:p>
            <a:pPr lvl="0">
              <a:buClr>
                <a:srgbClr val="FF0000"/>
              </a:buClr>
            </a:pPr>
            <a:endParaRPr lang="bg-BG" sz="1600" b="1" i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/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Професионална изложба </a:t>
            </a:r>
            <a:r>
              <a:rPr lang="bg-BG" sz="1600" dirty="0" smtClean="0">
                <a:solidFill>
                  <a:srgbClr val="663300"/>
                </a:solidFill>
                <a:latin typeface="Constantia" pitchFamily="18" charset="0"/>
              </a:rPr>
              <a:t>с потенциал за бизнес и инвестиции</a:t>
            </a:r>
            <a:endParaRPr lang="ru-RU" sz="16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/>
            <a:endParaRPr lang="bg-BG" sz="16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/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Директни контакти </a:t>
            </a:r>
            <a:r>
              <a:rPr lang="ru-RU" sz="1600" dirty="0" smtClean="0">
                <a:solidFill>
                  <a:srgbClr val="663300"/>
                </a:solidFill>
                <a:latin typeface="Constantia" pitchFamily="18" charset="0"/>
              </a:rPr>
              <a:t>с клиенти</a:t>
            </a:r>
            <a:r>
              <a:rPr lang="bg-BG" sz="1600" dirty="0" smtClean="0">
                <a:solidFill>
                  <a:srgbClr val="663300"/>
                </a:solidFill>
                <a:latin typeface="Constantia" pitchFamily="18" charset="0"/>
              </a:rPr>
              <a:t>, </a:t>
            </a:r>
            <a:r>
              <a:rPr lang="ru-RU" sz="1600" dirty="0" smtClean="0">
                <a:solidFill>
                  <a:srgbClr val="663300"/>
                </a:solidFill>
                <a:latin typeface="Constantia" pitchFamily="18" charset="0"/>
              </a:rPr>
              <a:t>преговори на място</a:t>
            </a:r>
          </a:p>
          <a:p>
            <a:pPr lvl="0"/>
            <a:endParaRPr lang="bg-BG" sz="16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/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4 дни  на </a:t>
            </a:r>
            <a:r>
              <a:rPr lang="ru-RU" sz="1600" dirty="0" smtClean="0">
                <a:solidFill>
                  <a:srgbClr val="663300"/>
                </a:solidFill>
                <a:latin typeface="Constantia" pitchFamily="18" charset="0"/>
              </a:rPr>
              <a:t>професионалистите от сектора на хотелиерската и ресторантьорската индустрия</a:t>
            </a:r>
          </a:p>
          <a:p>
            <a:pPr lvl="0"/>
            <a:endParaRPr lang="bg-BG" sz="16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/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Демонстрации </a:t>
            </a:r>
            <a:r>
              <a:rPr lang="ru-RU" sz="1600" dirty="0" smtClean="0">
                <a:solidFill>
                  <a:srgbClr val="663300"/>
                </a:solidFill>
                <a:latin typeface="Constantia" pitchFamily="18" charset="0"/>
              </a:rPr>
              <a:t>и </a:t>
            </a:r>
            <a:r>
              <a:rPr lang="bg-BG" sz="1600" dirty="0" smtClean="0">
                <a:solidFill>
                  <a:srgbClr val="663300"/>
                </a:solidFill>
                <a:latin typeface="Constantia" pitchFamily="18" charset="0"/>
              </a:rPr>
              <a:t>множество съпътсващи прояви</a:t>
            </a:r>
            <a:r>
              <a:rPr lang="ru-RU" sz="1600" dirty="0" smtClean="0">
                <a:solidFill>
                  <a:srgbClr val="663300"/>
                </a:solidFill>
                <a:latin typeface="Constantia" pitchFamily="18" charset="0"/>
              </a:rPr>
              <a:t> </a:t>
            </a:r>
            <a:endParaRPr lang="bg-BG" sz="16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algn="r">
              <a:spcBef>
                <a:spcPct val="0"/>
              </a:spcBef>
            </a:pPr>
            <a:r>
              <a:rPr lang="en-US" sz="15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. </a:t>
            </a:r>
            <a:endParaRPr lang="bg-BG" sz="15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Профил</a:t>
            </a:r>
            <a:endParaRPr lang="bg-BG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05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Основни направления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5536" y="1700808"/>
            <a:ext cx="828092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Професионално кухненско, барово, сладкарско, кетъринг и </a:t>
            </a:r>
          </a:p>
          <a:p>
            <a:pPr>
              <a:buClr>
                <a:srgbClr val="FF0000"/>
              </a:buClr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    търговско оборудване</a:t>
            </a:r>
            <a:endParaRPr lang="en-US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 Хотелско</a:t>
            </a: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  <a:r>
              <a:rPr lang="bg-BG" sz="1600" b="1" dirty="0" smtClean="0">
                <a:solidFill>
                  <a:srgbClr val="663300"/>
                </a:solidFill>
                <a:latin typeface="Constantia" pitchFamily="18" charset="0"/>
              </a:rPr>
              <a:t>и </a:t>
            </a: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ресторантско обзавеждане</a:t>
            </a:r>
            <a:endParaRPr lang="en-US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Санитарно, хигиенно оборудване и консумативи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 Хотелски консумативи и аксесоари</a:t>
            </a:r>
          </a:p>
          <a:p>
            <a:pPr>
              <a:buClr>
                <a:srgbClr val="FF0000"/>
              </a:buClr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 СПА и фитнес оборудване</a:t>
            </a:r>
          </a:p>
          <a:p>
            <a:pPr>
              <a:buClr>
                <a:srgbClr val="FF0000"/>
              </a:buClr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 Професионално почистващи, перални и гладачни машини</a:t>
            </a:r>
          </a:p>
          <a:p>
            <a:pPr>
              <a:buClr>
                <a:srgbClr val="FF0000"/>
              </a:buClr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 Интериор и дизайн</a:t>
            </a:r>
          </a:p>
          <a:p>
            <a:pPr>
              <a:buClr>
                <a:srgbClr val="FF0000"/>
              </a:buClr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>
              <a:buClr>
                <a:srgbClr val="FF0000"/>
              </a:buClr>
            </a:pP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en-US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algn="r">
              <a:spcBef>
                <a:spcPct val="0"/>
              </a:spcBef>
            </a:pPr>
            <a:r>
              <a:rPr lang="en-US" sz="15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. </a:t>
            </a:r>
            <a:endParaRPr lang="bg-BG" sz="15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Основни направления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5536" y="1556792"/>
            <a:ext cx="8280920" cy="438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Ландшафтна архитектура и озеленяване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Спортни и детски площадки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Охранителни и информационни системи, специализиран софтуер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Производство на рекламно-информационни елементи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Униформено и работно облекло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ru-RU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663300"/>
                </a:solidFill>
                <a:latin typeface="Constantia" pitchFamily="18" charset="0"/>
              </a:rPr>
              <a:t> Специализирани издания</a:t>
            </a:r>
          </a:p>
          <a:p>
            <a:pPr>
              <a:buClr>
                <a:srgbClr val="FF0000"/>
              </a:buClr>
            </a:pPr>
            <a:r>
              <a:rPr lang="en-US" sz="1600" b="1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en-US" sz="1600" b="1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algn="r">
              <a:spcBef>
                <a:spcPct val="0"/>
              </a:spcBef>
            </a:pPr>
            <a:r>
              <a:rPr lang="en-US" sz="15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. </a:t>
            </a:r>
            <a:endParaRPr lang="bg-BG" sz="15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rmAutofit/>
          </a:bodyPr>
          <a:lstStyle/>
          <a:p>
            <a:pPr algn="r"/>
            <a:r>
              <a:rPr lang="bg-BG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СИХРЕ 2011</a:t>
            </a:r>
            <a:endParaRPr lang="bg-BG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3168352"/>
          </a:xfrm>
        </p:spPr>
        <p:txBody>
          <a:bodyPr>
            <a:normAutofit/>
          </a:bodyPr>
          <a:lstStyle/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663300"/>
                </a:solidFill>
                <a:latin typeface="Constantia" pitchFamily="18" charset="0"/>
              </a:rPr>
              <a:t>152</a:t>
            </a:r>
            <a:r>
              <a:rPr lang="en-US" sz="1700" dirty="0" smtClean="0">
                <a:solidFill>
                  <a:srgbClr val="663300"/>
                </a:solidFill>
                <a:latin typeface="Constantia" pitchFamily="18" charset="0"/>
              </a:rPr>
              <a:t> изложители и подизложители от България и </a:t>
            </a:r>
            <a:r>
              <a:rPr lang="en-US" sz="1700" b="1" dirty="0" smtClean="0">
                <a:solidFill>
                  <a:srgbClr val="663300"/>
                </a:solidFill>
                <a:latin typeface="Constantia" pitchFamily="18" charset="0"/>
              </a:rPr>
              <a:t>22</a:t>
            </a:r>
            <a:r>
              <a:rPr lang="en-US" sz="1700" dirty="0" smtClean="0">
                <a:solidFill>
                  <a:srgbClr val="663300"/>
                </a:solidFill>
                <a:latin typeface="Constantia" pitchFamily="18" charset="0"/>
              </a:rPr>
              <a:t> други държави, сред които Гърция, Италия, Германия, Великобритания, Франция, Испания</a:t>
            </a:r>
            <a:endParaRPr lang="bg-BG" sz="17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>
              <a:buClr>
                <a:srgbClr val="FF0000"/>
              </a:buClr>
              <a:buNone/>
            </a:pPr>
            <a:endParaRPr lang="en-US" sz="17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en-US" sz="1700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  <a:r>
              <a:rPr lang="en-US" sz="1800" b="1" dirty="0" smtClean="0">
                <a:solidFill>
                  <a:srgbClr val="663300"/>
                </a:solidFill>
                <a:latin typeface="Constantia" pitchFamily="18" charset="0"/>
              </a:rPr>
              <a:t>72</a:t>
            </a:r>
            <a:r>
              <a:rPr lang="en-US" sz="1700" dirty="0" smtClean="0">
                <a:solidFill>
                  <a:srgbClr val="663300"/>
                </a:solidFill>
                <a:latin typeface="Constantia" pitchFamily="18" charset="0"/>
              </a:rPr>
              <a:t> директни изложители</a:t>
            </a:r>
            <a:r>
              <a:rPr lang="bg-BG" sz="1700" dirty="0" smtClean="0">
                <a:solidFill>
                  <a:srgbClr val="663300"/>
                </a:solidFill>
                <a:latin typeface="Constantia" pitchFamily="18" charset="0"/>
              </a:rPr>
              <a:t> разположени в два изложбени павилиона </a:t>
            </a:r>
          </a:p>
          <a:p>
            <a:pPr lvl="0">
              <a:buClr>
                <a:srgbClr val="FF0000"/>
              </a:buClr>
              <a:buNone/>
            </a:pPr>
            <a:endParaRPr lang="en-US" sz="17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en-US" sz="1700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  <a:r>
              <a:rPr lang="bg-BG" sz="1700" b="1" dirty="0" smtClean="0">
                <a:solidFill>
                  <a:srgbClr val="663300"/>
                </a:solidFill>
                <a:latin typeface="Constantia" pitchFamily="18" charset="0"/>
              </a:rPr>
              <a:t>Широко</a:t>
            </a:r>
            <a:r>
              <a:rPr lang="en-US" sz="1700" b="1" dirty="0" smtClean="0">
                <a:solidFill>
                  <a:srgbClr val="663300"/>
                </a:solidFill>
                <a:latin typeface="Constantia" pitchFamily="18" charset="0"/>
              </a:rPr>
              <a:t> медийно </a:t>
            </a:r>
            <a:r>
              <a:rPr lang="bg-BG" sz="1700" b="1" dirty="0" smtClean="0">
                <a:solidFill>
                  <a:srgbClr val="663300"/>
                </a:solidFill>
                <a:latin typeface="Constantia" pitchFamily="18" charset="0"/>
              </a:rPr>
              <a:t>отразяване</a:t>
            </a:r>
            <a:r>
              <a:rPr lang="en-US" sz="1700" b="1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  <a:r>
              <a:rPr lang="en-US" sz="1700" dirty="0" smtClean="0">
                <a:solidFill>
                  <a:srgbClr val="663300"/>
                </a:solidFill>
                <a:latin typeface="Constantia" pitchFamily="18" charset="0"/>
              </a:rPr>
              <a:t>- печатни и електронни медии от България</a:t>
            </a:r>
            <a:endParaRPr lang="bg-BG" sz="17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>
              <a:buClr>
                <a:srgbClr val="FF0000"/>
              </a:buClr>
              <a:buNone/>
            </a:pPr>
            <a:r>
              <a:rPr lang="bg-BG" sz="1700" dirty="0" smtClean="0">
                <a:solidFill>
                  <a:srgbClr val="663300"/>
                </a:solidFill>
                <a:latin typeface="Constantia" pitchFamily="18" charset="0"/>
              </a:rPr>
              <a:t>       </a:t>
            </a:r>
            <a:r>
              <a:rPr lang="en-US" sz="1700" dirty="0" smtClean="0">
                <a:solidFill>
                  <a:srgbClr val="663300"/>
                </a:solidFill>
                <a:latin typeface="Constantia" pitchFamily="18" charset="0"/>
              </a:rPr>
              <a:t> и чужбина</a:t>
            </a:r>
            <a:endParaRPr lang="bg-BG" sz="17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>
              <a:buClr>
                <a:srgbClr val="FF0000"/>
              </a:buClr>
              <a:buNone/>
            </a:pPr>
            <a:endParaRPr lang="en-US" sz="1700" dirty="0" smtClean="0">
              <a:solidFill>
                <a:srgbClr val="663300"/>
              </a:solidFill>
              <a:latin typeface="Constantia" pitchFamily="18" charset="0"/>
            </a:endParaRPr>
          </a:p>
          <a:p>
            <a:pPr lvl="0">
              <a:buClr>
                <a:srgbClr val="FF0000"/>
              </a:buClr>
              <a:buFont typeface="Wingdings" pitchFamily="2" charset="2"/>
              <a:buChar char="ü"/>
            </a:pPr>
            <a:r>
              <a:rPr lang="en-US" sz="1700" dirty="0" smtClean="0">
                <a:solidFill>
                  <a:srgbClr val="663300"/>
                </a:solidFill>
                <a:latin typeface="Constantia" pitchFamily="18" charset="0"/>
              </a:rPr>
              <a:t> </a:t>
            </a:r>
            <a:r>
              <a:rPr lang="bg-BG" sz="1800" b="1" dirty="0" smtClean="0">
                <a:solidFill>
                  <a:srgbClr val="663300"/>
                </a:solidFill>
                <a:latin typeface="Constantia" pitchFamily="18" charset="0"/>
              </a:rPr>
              <a:t>5570</a:t>
            </a:r>
            <a:r>
              <a:rPr lang="bg-BG" sz="1700" dirty="0" smtClean="0">
                <a:solidFill>
                  <a:srgbClr val="663300"/>
                </a:solidFill>
                <a:latin typeface="Constantia" pitchFamily="18" charset="0"/>
              </a:rPr>
              <a:t> посетители – специалисти и крайни клиенти</a:t>
            </a:r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1420</TotalTime>
  <Words>480</Words>
  <Application>Microsoft Office PowerPoint</Application>
  <PresentationFormat>On-screen Show (4:3)</PresentationFormat>
  <Paragraphs>148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Изложбени зали</vt:lpstr>
      <vt:lpstr>За изложението</vt:lpstr>
      <vt:lpstr>Сихре 2012</vt:lpstr>
      <vt:lpstr>Профил</vt:lpstr>
      <vt:lpstr>Основни направления</vt:lpstr>
      <vt:lpstr>Основни направления</vt:lpstr>
      <vt:lpstr>СИХРЕ 2011</vt:lpstr>
      <vt:lpstr>Профил на посетителите</vt:lpstr>
      <vt:lpstr>Очаквания 2012</vt:lpstr>
      <vt:lpstr>Изложители</vt:lpstr>
      <vt:lpstr>Изложители</vt:lpstr>
      <vt:lpstr>Отразяване</vt:lpstr>
      <vt:lpstr>Основни медийни партньори</vt:lpstr>
      <vt:lpstr>Основни медийни партньори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250</cp:revision>
  <dcterms:created xsi:type="dcterms:W3CDTF">2012-05-11T11:13:40Z</dcterms:created>
  <dcterms:modified xsi:type="dcterms:W3CDTF">2012-05-21T14:18:03Z</dcterms:modified>
</cp:coreProperties>
</file>